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5" r:id="rId7"/>
    <p:sldId id="267" r:id="rId8"/>
    <p:sldId id="274" r:id="rId9"/>
    <p:sldId id="271" r:id="rId10"/>
    <p:sldId id="273" r:id="rId11"/>
    <p:sldId id="276" r:id="rId12"/>
    <p:sldId id="278" r:id="rId13"/>
    <p:sldId id="313" r:id="rId14"/>
    <p:sldId id="281" r:id="rId15"/>
    <p:sldId id="283" r:id="rId16"/>
    <p:sldId id="285" r:id="rId17"/>
    <p:sldId id="288" r:id="rId18"/>
    <p:sldId id="290" r:id="rId19"/>
    <p:sldId id="292" r:id="rId20"/>
    <p:sldId id="314" r:id="rId21"/>
    <p:sldId id="295" r:id="rId22"/>
    <p:sldId id="297" r:id="rId23"/>
    <p:sldId id="300" r:id="rId24"/>
    <p:sldId id="302" r:id="rId25"/>
    <p:sldId id="304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7/22/2016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0" dirty="0" smtClean="0">
                <a:solidFill>
                  <a:srgbClr val="FFFF00"/>
                </a:solidFill>
                <a:effectLst/>
                <a:latin typeface="华文琥珀" pitchFamily="2" charset="-122"/>
                <a:ea typeface="华文琥珀" pitchFamily="2" charset="-122"/>
              </a:rPr>
              <a:t>一名高中学生的化学</a:t>
            </a:r>
            <a:r>
              <a:rPr lang="en-US" altLang="zh-CN" b="0" dirty="0" smtClean="0">
                <a:solidFill>
                  <a:srgbClr val="FFFF00"/>
                </a:solidFill>
                <a:effectLst/>
                <a:latin typeface="华文琥珀" pitchFamily="2" charset="-122"/>
                <a:ea typeface="华文琥珀" pitchFamily="2" charset="-122"/>
              </a:rPr>
              <a:t/>
            </a:r>
            <a:br>
              <a:rPr lang="en-US" altLang="zh-CN" b="0" dirty="0" smtClean="0">
                <a:solidFill>
                  <a:srgbClr val="FFFF00"/>
                </a:solidFill>
                <a:effectLst/>
                <a:latin typeface="华文琥珀" pitchFamily="2" charset="-122"/>
                <a:ea typeface="华文琥珀" pitchFamily="2" charset="-122"/>
              </a:rPr>
            </a:br>
            <a:r>
              <a:rPr lang="zh-CN" altLang="en-US" b="0" dirty="0" smtClean="0">
                <a:solidFill>
                  <a:srgbClr val="FFFF00"/>
                </a:solidFill>
                <a:effectLst/>
                <a:latin typeface="华文琥珀" pitchFamily="2" charset="-122"/>
                <a:ea typeface="华文琥珀" pitchFamily="2" charset="-122"/>
              </a:rPr>
              <a:t>学习笔记</a:t>
            </a:r>
            <a:endParaRPr lang="zh-CN" altLang="en-US" b="0" dirty="0">
              <a:solidFill>
                <a:srgbClr val="FFFF00"/>
              </a:solidFill>
              <a:effectLst/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854696" cy="108012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内容出处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摘自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网络：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http://www.haokoo.com/gaokao/5584695.html</a:t>
            </a:r>
            <a:endParaRPr lang="zh-CN" alt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mg5.imgtn.bdimg.com/it/u=371067686,3838790595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418743" cy="22860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224534" y="1988840"/>
            <a:ext cx="3258814" cy="4381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16016" y="1962947"/>
            <a:ext cx="3240360" cy="44055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624" y="2060848"/>
            <a:ext cx="3294366" cy="4392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16016" y="2060847"/>
            <a:ext cx="3312368" cy="44127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331640" y="2132855"/>
            <a:ext cx="3172180" cy="43058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076056" y="2132856"/>
            <a:ext cx="3191014" cy="4320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624" y="2132856"/>
            <a:ext cx="3191746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6" name="组合 5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横卷形 8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932040" y="2132855"/>
            <a:ext cx="3168352" cy="42494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331640" y="2132856"/>
            <a:ext cx="3119263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076056" y="2132856"/>
            <a:ext cx="3075208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47946" y="2132856"/>
            <a:ext cx="3132348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475656" y="90872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932040" y="2132856"/>
            <a:ext cx="3208030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043608" y="2204864"/>
            <a:ext cx="3167603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475656" y="90872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88024" y="2204864"/>
            <a:ext cx="3075744" cy="4104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15616" y="2132856"/>
            <a:ext cx="3150895" cy="42153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1475656" y="90872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88024" y="2132856"/>
            <a:ext cx="3175733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043608" y="2108208"/>
            <a:ext cx="3240360" cy="43059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16016" y="2111421"/>
            <a:ext cx="3240360" cy="42699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r="4608"/>
          <a:stretch>
            <a:fillRect/>
          </a:stretch>
        </p:blipFill>
        <p:spPr bwMode="auto">
          <a:xfrm>
            <a:off x="778620" y="2060848"/>
            <a:ext cx="3577356" cy="4464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860031" y="2060848"/>
            <a:ext cx="3283161" cy="4392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化学研究什么？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40208" y="2132856"/>
            <a:ext cx="3269323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860032" y="2132856"/>
            <a:ext cx="3148993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15616" y="2108772"/>
            <a:ext cx="3294503" cy="43963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6" name="组合 5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横卷形 8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860032" y="2157426"/>
            <a:ext cx="3240360" cy="4346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043608" y="2132856"/>
            <a:ext cx="3215010" cy="42721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860032" y="2146081"/>
            <a:ext cx="3168352" cy="42352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259632" y="2092380"/>
            <a:ext cx="3172524" cy="4313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932040" y="2082871"/>
            <a:ext cx="3190946" cy="42984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5787" y="2276872"/>
            <a:ext cx="3100385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475928" y="14931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932040" y="2276872"/>
            <a:ext cx="3096710" cy="41359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624" y="2276872"/>
            <a:ext cx="3103123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475928" y="14931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004048" y="2252296"/>
            <a:ext cx="3115949" cy="4179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67544" y="2276872"/>
            <a:ext cx="2972849" cy="39604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475928" y="14931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491880" y="2276872"/>
            <a:ext cx="5272728" cy="39604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0768"/>
            <a:ext cx="5544616" cy="387798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        </a:t>
            </a:r>
            <a:r>
              <a:rPr lang="zh-CN" altLang="en-US" sz="36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科学总结</a:t>
            </a:r>
            <a:r>
              <a:rPr lang="zh-CN" altLang="en-US" sz="36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知识逻辑，是全面掌握学科知识的基础，是很好的学习方法</a:t>
            </a:r>
            <a:r>
              <a:rPr lang="zh-CN" altLang="en-US" sz="36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。</a:t>
            </a:r>
            <a:endParaRPr lang="en-US" altLang="zh-CN" sz="3600" dirty="0" smtClean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------</a:t>
            </a:r>
            <a:r>
              <a:rPr lang="zh-CN" altLang="en-US" sz="2800" b="1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高中老师教学、学生复习的一本好的参考资料。</a:t>
            </a:r>
            <a:endParaRPr lang="zh-CN" altLang="en-US" sz="2800" b="1" dirty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40768"/>
            <a:ext cx="2495550" cy="3867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043608" y="2132856"/>
            <a:ext cx="3167626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 txBox="1">
            <a:spLocks/>
          </p:cNvSpPr>
          <p:nvPr/>
        </p:nvSpPr>
        <p:spPr>
          <a:xfrm>
            <a:off x="1187624" y="548680"/>
            <a:ext cx="7200800" cy="114300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华文隶书" pitchFamily="2" charset="-122"/>
                <a:ea typeface="华文隶书" pitchFamily="2" charset="-122"/>
                <a:cs typeface="+mj-cs"/>
              </a:rPr>
              <a:t>掌握化学学科的基本概念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华文隶书" pitchFamily="2" charset="-122"/>
              <a:ea typeface="华文隶书" pitchFamily="2" charset="-122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11336" y="2132856"/>
            <a:ext cx="3101024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624" y="2132856"/>
            <a:ext cx="3103418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掌握化学学科的基本概念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932040" y="2132856"/>
            <a:ext cx="3085126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624" y="2132856"/>
            <a:ext cx="3175625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掌握化学学科的基本概念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823208" y="2132856"/>
            <a:ext cx="3205176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15616" y="2132856"/>
            <a:ext cx="3145498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860032" y="2132856"/>
            <a:ext cx="3093968" cy="4104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624" y="2060848"/>
            <a:ext cx="3222495" cy="43002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88024" y="2132856"/>
            <a:ext cx="3140643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98179" y="2123607"/>
            <a:ext cx="3237585" cy="4280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004048" y="2132856"/>
            <a:ext cx="3124194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187624" y="2060848"/>
            <a:ext cx="3116447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组合 4"/>
          <p:cNvGrpSpPr/>
          <p:nvPr/>
        </p:nvGrpSpPr>
        <p:grpSpPr>
          <a:xfrm>
            <a:off x="323528" y="1340768"/>
            <a:ext cx="8280920" cy="792088"/>
            <a:chOff x="323528" y="1340768"/>
            <a:chExt cx="8280920" cy="79208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15616" y="1772816"/>
              <a:ext cx="67687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403648" y="1844824"/>
              <a:ext cx="7200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横卷形 7"/>
            <p:cNvSpPr/>
            <p:nvPr/>
          </p:nvSpPr>
          <p:spPr>
            <a:xfrm>
              <a:off x="323528" y="1340768"/>
              <a:ext cx="864096" cy="792088"/>
            </a:xfrm>
            <a:prstGeom prst="horizontalScroll">
              <a:avLst>
                <a:gd name="adj" fmla="val 25000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28792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隶书" pitchFamily="2" charset="-122"/>
                <a:ea typeface="华文隶书" pitchFamily="2" charset="-122"/>
              </a:rPr>
              <a:t>物质的分类与变化规律</a:t>
            </a:r>
            <a:endParaRPr lang="zh-CN" altLang="en-US" sz="5400" b="1" dirty="0">
              <a:solidFill>
                <a:schemeClr val="accent1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932040" y="2073628"/>
            <a:ext cx="3096344" cy="41636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95</TotalTime>
  <Words>188</Words>
  <Application>Microsoft Office PowerPoint</Application>
  <PresentationFormat>全屏显示(4:3)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Default Theme</vt:lpstr>
      <vt:lpstr>一名高中学生的化学 学习笔记</vt:lpstr>
      <vt:lpstr>化学研究什么？</vt:lpstr>
      <vt:lpstr>幻灯片 3</vt:lpstr>
      <vt:lpstr>掌握化学学科的基本概念</vt:lpstr>
      <vt:lpstr>掌握化学学科的基本概念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幻灯片 15</vt:lpstr>
      <vt:lpstr>幻灯片 16</vt:lpstr>
      <vt:lpstr>幻灯片 17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物质的分类与变化规律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一名高中学生的化学 学习笔记</dc:title>
  <dc:creator>lenovo</dc:creator>
  <cp:lastModifiedBy>lenovo</cp:lastModifiedBy>
  <cp:revision>5</cp:revision>
  <dcterms:created xsi:type="dcterms:W3CDTF">2015-08-05T02:01:47Z</dcterms:created>
  <dcterms:modified xsi:type="dcterms:W3CDTF">2016-07-22T08:51:22Z</dcterms:modified>
</cp:coreProperties>
</file>