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94" r:id="rId11"/>
    <p:sldId id="268" r:id="rId12"/>
    <p:sldId id="269" r:id="rId13"/>
    <p:sldId id="270" r:id="rId14"/>
    <p:sldId id="288" r:id="rId15"/>
    <p:sldId id="290" r:id="rId16"/>
    <p:sldId id="291" r:id="rId17"/>
    <p:sldId id="292" r:id="rId18"/>
    <p:sldId id="289" r:id="rId19"/>
    <p:sldId id="277" r:id="rId20"/>
    <p:sldId id="295" r:id="rId21"/>
    <p:sldId id="273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00"/>
    <a:srgbClr val="00467A"/>
    <a:srgbClr val="CC0000"/>
    <a:srgbClr val="003054"/>
    <a:srgbClr val="FFFFFF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80" d="100"/>
          <a:sy n="8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7580-200F-4710-839E-6062AE0590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200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EC46-DCD1-4AA5-886F-B0A97FE260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333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919C1-349B-4B1D-A065-6829D145F3A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60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C0B10-FA1D-4BF6-AE48-B63D22736F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67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70F21-9145-41B6-BD92-77137AF1A9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51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8C1B2-80CC-434F-914E-9BD5D6CD90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826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0B739-78E0-4F31-8DE3-BAF5C85206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89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A286-0991-453F-8A2A-3A76311551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32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CE1C-CCE0-49D7-B3A8-88F2BF1961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77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384E-9187-4423-A3D0-2DA60BCFB9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88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1122-105A-4080-AE49-6AFC2AEA11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072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045D8-B329-4F56-9EF5-2EFA800F64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1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06F0D4-DDD0-41B3-B16C-5A99D85526D0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图片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1800" y="4711252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solidFill>
                  <a:srgbClr val="003054"/>
                </a:solidFill>
                <a:effectLst>
                  <a:glow rad="1397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福建省福州市第一中学  姜晓明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362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弱电解质的电离平衡</a:t>
            </a:r>
            <a:endParaRPr lang="zh-CN" altLang="en-US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76200" y="347744"/>
            <a:ext cx="6553200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2014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年全国</a:t>
            </a:r>
            <a:r>
              <a:rPr lang="zh-CN" altLang="zh-CN" sz="2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高中</a:t>
            </a:r>
            <a:r>
              <a:rPr lang="zh-CN" altLang="zh-CN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化学优质课观摩暨教学改革研讨活动</a:t>
            </a:r>
            <a:endParaRPr lang="zh-CN" altLang="en-US" sz="20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579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苏教版</a:t>
            </a:r>
            <a:r>
              <a:rPr lang="en-US" altLang="zh-CN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《</a:t>
            </a:r>
            <a:r>
              <a:rPr lang="zh-CN" altLang="en-US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化学反应原理</a:t>
            </a:r>
            <a:r>
              <a:rPr lang="en-US" altLang="zh-CN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》</a:t>
            </a:r>
            <a:r>
              <a:rPr lang="zh-CN" altLang="en-US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专题</a:t>
            </a:r>
            <a:r>
              <a:rPr lang="en-US" altLang="zh-CN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3  </a:t>
            </a:r>
            <a:r>
              <a:rPr lang="zh-CN" altLang="en-US" sz="28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溶液中的离子反应</a:t>
            </a:r>
            <a:endParaRPr lang="zh-CN" altLang="en-US" sz="2800" b="1" dirty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57600" y="53340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>
                <a:solidFill>
                  <a:srgbClr val="003054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                13665077233@126.com</a:t>
            </a:r>
            <a:endParaRPr kumimoji="1" lang="zh-CN" altLang="en-US" sz="2000" b="1" dirty="0">
              <a:solidFill>
                <a:srgbClr val="003054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1" name="Freeform 15"/>
          <p:cNvSpPr>
            <a:spLocks/>
          </p:cNvSpPr>
          <p:nvPr/>
        </p:nvSpPr>
        <p:spPr bwMode="auto">
          <a:xfrm>
            <a:off x="1147763" y="3421063"/>
            <a:ext cx="369887" cy="493712"/>
          </a:xfrm>
          <a:custGeom>
            <a:avLst/>
            <a:gdLst>
              <a:gd name="T0" fmla="*/ 166 w 166"/>
              <a:gd name="T1" fmla="*/ 0 h 221"/>
              <a:gd name="T2" fmla="*/ 7 w 166"/>
              <a:gd name="T3" fmla="*/ 198 h 221"/>
              <a:gd name="T4" fmla="*/ 1 w 166"/>
              <a:gd name="T5" fmla="*/ 209 h 221"/>
              <a:gd name="T6" fmla="*/ 0 w 166"/>
              <a:gd name="T7" fmla="*/ 219 h 221"/>
              <a:gd name="T8" fmla="*/ 1 w 166"/>
              <a:gd name="T9" fmla="*/ 221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221"/>
              <a:gd name="T17" fmla="*/ 166 w 16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221">
                <a:moveTo>
                  <a:pt x="166" y="0"/>
                </a:moveTo>
                <a:cubicBezTo>
                  <a:pt x="7" y="198"/>
                  <a:pt x="7" y="198"/>
                  <a:pt x="7" y="198"/>
                </a:cubicBezTo>
                <a:cubicBezTo>
                  <a:pt x="4" y="202"/>
                  <a:pt x="2" y="205"/>
                  <a:pt x="1" y="209"/>
                </a:cubicBezTo>
                <a:cubicBezTo>
                  <a:pt x="0" y="212"/>
                  <a:pt x="0" y="216"/>
                  <a:pt x="0" y="219"/>
                </a:cubicBezTo>
                <a:cubicBezTo>
                  <a:pt x="1" y="219"/>
                  <a:pt x="1" y="220"/>
                  <a:pt x="1" y="221"/>
                </a:cubicBezTo>
              </a:path>
            </a:pathLst>
          </a:custGeom>
          <a:noFill/>
          <a:ln w="174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1517650" y="2330450"/>
            <a:ext cx="2640013" cy="1090613"/>
          </a:xfrm>
          <a:custGeom>
            <a:avLst/>
            <a:gdLst>
              <a:gd name="T0" fmla="*/ 1182 w 1182"/>
              <a:gd name="T1" fmla="*/ 81 h 488"/>
              <a:gd name="T2" fmla="*/ 417 w 1182"/>
              <a:gd name="T3" fmla="*/ 1 h 488"/>
              <a:gd name="T4" fmla="*/ 408 w 1182"/>
              <a:gd name="T5" fmla="*/ 1 h 488"/>
              <a:gd name="T6" fmla="*/ 399 w 1182"/>
              <a:gd name="T7" fmla="*/ 3 h 488"/>
              <a:gd name="T8" fmla="*/ 391 w 1182"/>
              <a:gd name="T9" fmla="*/ 6 h 488"/>
              <a:gd name="T10" fmla="*/ 385 w 1182"/>
              <a:gd name="T11" fmla="*/ 10 h 488"/>
              <a:gd name="T12" fmla="*/ 0 w 1182"/>
              <a:gd name="T13" fmla="*/ 488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2"/>
              <a:gd name="T22" fmla="*/ 0 h 488"/>
              <a:gd name="T23" fmla="*/ 1182 w 1182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2" h="488">
                <a:moveTo>
                  <a:pt x="1182" y="81"/>
                </a:moveTo>
                <a:cubicBezTo>
                  <a:pt x="417" y="1"/>
                  <a:pt x="417" y="1"/>
                  <a:pt x="417" y="1"/>
                </a:cubicBezTo>
                <a:cubicBezTo>
                  <a:pt x="414" y="0"/>
                  <a:pt x="411" y="0"/>
                  <a:pt x="408" y="1"/>
                </a:cubicBezTo>
                <a:cubicBezTo>
                  <a:pt x="404" y="1"/>
                  <a:pt x="401" y="2"/>
                  <a:pt x="399" y="3"/>
                </a:cubicBezTo>
                <a:cubicBezTo>
                  <a:pt x="396" y="3"/>
                  <a:pt x="393" y="4"/>
                  <a:pt x="391" y="6"/>
                </a:cubicBezTo>
                <a:cubicBezTo>
                  <a:pt x="389" y="7"/>
                  <a:pt x="387" y="8"/>
                  <a:pt x="385" y="10"/>
                </a:cubicBezTo>
                <a:cubicBezTo>
                  <a:pt x="0" y="488"/>
                  <a:pt x="0" y="488"/>
                  <a:pt x="0" y="488"/>
                </a:cubicBezTo>
              </a:path>
            </a:pathLst>
          </a:custGeom>
          <a:noFill/>
          <a:ln w="174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60428" name="Freeform 12"/>
          <p:cNvSpPr>
            <a:spLocks/>
          </p:cNvSpPr>
          <p:nvPr/>
        </p:nvSpPr>
        <p:spPr bwMode="auto">
          <a:xfrm>
            <a:off x="1149350" y="3914775"/>
            <a:ext cx="2757488" cy="625475"/>
          </a:xfrm>
          <a:custGeom>
            <a:avLst/>
            <a:gdLst>
              <a:gd name="T0" fmla="*/ 0 w 1235"/>
              <a:gd name="T1" fmla="*/ 0 h 280"/>
              <a:gd name="T2" fmla="*/ 5 w 1235"/>
              <a:gd name="T3" fmla="*/ 6 h 280"/>
              <a:gd name="T4" fmla="*/ 15 w 1235"/>
              <a:gd name="T5" fmla="*/ 11 h 280"/>
              <a:gd name="T6" fmla="*/ 27 w 1235"/>
              <a:gd name="T7" fmla="*/ 14 h 280"/>
              <a:gd name="T8" fmla="*/ 1182 w 1235"/>
              <a:gd name="T9" fmla="*/ 279 h 280"/>
              <a:gd name="T10" fmla="*/ 1200 w 1235"/>
              <a:gd name="T11" fmla="*/ 280 h 280"/>
              <a:gd name="T12" fmla="*/ 1215 w 1235"/>
              <a:gd name="T13" fmla="*/ 275 h 280"/>
              <a:gd name="T14" fmla="*/ 1227 w 1235"/>
              <a:gd name="T15" fmla="*/ 265 h 280"/>
              <a:gd name="T16" fmla="*/ 1233 w 1235"/>
              <a:gd name="T17" fmla="*/ 252 h 280"/>
              <a:gd name="T18" fmla="*/ 1235 w 1235"/>
              <a:gd name="T19" fmla="*/ 238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"/>
              <a:gd name="T31" fmla="*/ 0 h 280"/>
              <a:gd name="T32" fmla="*/ 1235 w 1235"/>
              <a:gd name="T33" fmla="*/ 280 h 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" h="280">
                <a:moveTo>
                  <a:pt x="0" y="0"/>
                </a:moveTo>
                <a:cubicBezTo>
                  <a:pt x="1" y="2"/>
                  <a:pt x="3" y="4"/>
                  <a:pt x="5" y="6"/>
                </a:cubicBezTo>
                <a:cubicBezTo>
                  <a:pt x="7" y="8"/>
                  <a:pt x="11" y="10"/>
                  <a:pt x="15" y="11"/>
                </a:cubicBezTo>
                <a:cubicBezTo>
                  <a:pt x="27" y="14"/>
                  <a:pt x="27" y="14"/>
                  <a:pt x="27" y="14"/>
                </a:cubicBezTo>
                <a:cubicBezTo>
                  <a:pt x="1182" y="279"/>
                  <a:pt x="1182" y="279"/>
                  <a:pt x="1182" y="279"/>
                </a:cubicBezTo>
                <a:cubicBezTo>
                  <a:pt x="1188" y="280"/>
                  <a:pt x="1194" y="280"/>
                  <a:pt x="1200" y="280"/>
                </a:cubicBezTo>
                <a:cubicBezTo>
                  <a:pt x="1206" y="279"/>
                  <a:pt x="1211" y="277"/>
                  <a:pt x="1215" y="275"/>
                </a:cubicBezTo>
                <a:cubicBezTo>
                  <a:pt x="1220" y="272"/>
                  <a:pt x="1224" y="269"/>
                  <a:pt x="1227" y="265"/>
                </a:cubicBezTo>
                <a:cubicBezTo>
                  <a:pt x="1230" y="262"/>
                  <a:pt x="1232" y="257"/>
                  <a:pt x="1233" y="252"/>
                </a:cubicBezTo>
                <a:cubicBezTo>
                  <a:pt x="1235" y="238"/>
                  <a:pt x="1235" y="238"/>
                  <a:pt x="1235" y="238"/>
                </a:cubicBezTo>
              </a:path>
            </a:pathLst>
          </a:custGeom>
          <a:solidFill>
            <a:srgbClr val="0079C1"/>
          </a:solidFill>
          <a:ln w="17463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762375" y="2511425"/>
            <a:ext cx="476250" cy="2201863"/>
            <a:chOff x="2370" y="1582"/>
            <a:chExt cx="300" cy="1387"/>
          </a:xfrm>
        </p:grpSpPr>
        <p:sp>
          <p:nvSpPr>
            <p:cNvPr id="42070" name="Freeform 11"/>
            <p:cNvSpPr>
              <a:spLocks/>
            </p:cNvSpPr>
            <p:nvPr/>
          </p:nvSpPr>
          <p:spPr bwMode="auto">
            <a:xfrm>
              <a:off x="2461" y="1582"/>
              <a:ext cx="209" cy="1219"/>
            </a:xfrm>
            <a:custGeom>
              <a:avLst/>
              <a:gdLst>
                <a:gd name="T0" fmla="*/ 0 w 148"/>
                <a:gd name="T1" fmla="*/ 866 h 866"/>
                <a:gd name="T2" fmla="*/ 148 w 148"/>
                <a:gd name="T3" fmla="*/ 18 h 866"/>
                <a:gd name="T4" fmla="*/ 147 w 148"/>
                <a:gd name="T5" fmla="*/ 12 h 866"/>
                <a:gd name="T6" fmla="*/ 142 w 148"/>
                <a:gd name="T7" fmla="*/ 7 h 866"/>
                <a:gd name="T8" fmla="*/ 133 w 148"/>
                <a:gd name="T9" fmla="*/ 3 h 866"/>
                <a:gd name="T10" fmla="*/ 123 w 148"/>
                <a:gd name="T11" fmla="*/ 1 h 866"/>
                <a:gd name="T12" fmla="*/ 112 w 148"/>
                <a:gd name="T13" fmla="*/ 0 h 8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866"/>
                <a:gd name="T23" fmla="*/ 148 w 148"/>
                <a:gd name="T24" fmla="*/ 866 h 8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866">
                  <a:moveTo>
                    <a:pt x="0" y="866"/>
                  </a:moveTo>
                  <a:cubicBezTo>
                    <a:pt x="148" y="18"/>
                    <a:pt x="148" y="18"/>
                    <a:pt x="148" y="18"/>
                  </a:cubicBezTo>
                  <a:cubicBezTo>
                    <a:pt x="148" y="16"/>
                    <a:pt x="148" y="14"/>
                    <a:pt x="147" y="12"/>
                  </a:cubicBezTo>
                  <a:cubicBezTo>
                    <a:pt x="146" y="10"/>
                    <a:pt x="144" y="9"/>
                    <a:pt x="142" y="7"/>
                  </a:cubicBezTo>
                  <a:cubicBezTo>
                    <a:pt x="139" y="6"/>
                    <a:pt x="137" y="4"/>
                    <a:pt x="133" y="3"/>
                  </a:cubicBezTo>
                  <a:cubicBezTo>
                    <a:pt x="130" y="2"/>
                    <a:pt x="127" y="1"/>
                    <a:pt x="123" y="1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71" name="Freeform 16"/>
            <p:cNvSpPr>
              <a:spLocks/>
            </p:cNvSpPr>
            <p:nvPr/>
          </p:nvSpPr>
          <p:spPr bwMode="auto">
            <a:xfrm>
              <a:off x="2370" y="1608"/>
              <a:ext cx="300" cy="1361"/>
            </a:xfrm>
            <a:custGeom>
              <a:avLst/>
              <a:gdLst>
                <a:gd name="T0" fmla="*/ 0 w 213"/>
                <a:gd name="T1" fmla="*/ 965 h 968"/>
                <a:gd name="T2" fmla="*/ 4 w 213"/>
                <a:gd name="T3" fmla="*/ 966 h 968"/>
                <a:gd name="T4" fmla="*/ 21 w 213"/>
                <a:gd name="T5" fmla="*/ 967 h 968"/>
                <a:gd name="T6" fmla="*/ 36 w 213"/>
                <a:gd name="T7" fmla="*/ 963 h 968"/>
                <a:gd name="T8" fmla="*/ 47 w 213"/>
                <a:gd name="T9" fmla="*/ 953 h 968"/>
                <a:gd name="T10" fmla="*/ 52 w 213"/>
                <a:gd name="T11" fmla="*/ 940 h 968"/>
                <a:gd name="T12" fmla="*/ 202 w 213"/>
                <a:gd name="T13" fmla="*/ 73 h 968"/>
                <a:gd name="T14" fmla="*/ 213 w 213"/>
                <a:gd name="T15" fmla="*/ 0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968"/>
                <a:gd name="T26" fmla="*/ 213 w 213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968">
                  <a:moveTo>
                    <a:pt x="0" y="965"/>
                  </a:moveTo>
                  <a:cubicBezTo>
                    <a:pt x="4" y="966"/>
                    <a:pt x="4" y="966"/>
                    <a:pt x="4" y="966"/>
                  </a:cubicBezTo>
                  <a:cubicBezTo>
                    <a:pt x="10" y="968"/>
                    <a:pt x="15" y="968"/>
                    <a:pt x="21" y="967"/>
                  </a:cubicBezTo>
                  <a:cubicBezTo>
                    <a:pt x="26" y="967"/>
                    <a:pt x="31" y="965"/>
                    <a:pt x="36" y="963"/>
                  </a:cubicBezTo>
                  <a:cubicBezTo>
                    <a:pt x="40" y="960"/>
                    <a:pt x="44" y="957"/>
                    <a:pt x="47" y="953"/>
                  </a:cubicBezTo>
                  <a:cubicBezTo>
                    <a:pt x="49" y="950"/>
                    <a:pt x="51" y="945"/>
                    <a:pt x="52" y="940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149350" y="3914775"/>
            <a:ext cx="2613025" cy="792163"/>
            <a:chOff x="724" y="2466"/>
            <a:chExt cx="1646" cy="499"/>
          </a:xfrm>
        </p:grpSpPr>
        <p:sp>
          <p:nvSpPr>
            <p:cNvPr id="42068" name="Line 17"/>
            <p:cNvSpPr>
              <a:spLocks noChangeShapeType="1"/>
            </p:cNvSpPr>
            <p:nvPr/>
          </p:nvSpPr>
          <p:spPr bwMode="auto">
            <a:xfrm>
              <a:off x="797" y="2588"/>
              <a:ext cx="1573" cy="377"/>
            </a:xfrm>
            <a:prstGeom prst="line">
              <a:avLst/>
            </a:prstGeom>
            <a:noFill/>
            <a:ln w="174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9" name="Freeform 18"/>
            <p:cNvSpPr>
              <a:spLocks/>
            </p:cNvSpPr>
            <p:nvPr/>
          </p:nvSpPr>
          <p:spPr bwMode="auto">
            <a:xfrm>
              <a:off x="724" y="2466"/>
              <a:ext cx="73" cy="122"/>
            </a:xfrm>
            <a:custGeom>
              <a:avLst/>
              <a:gdLst>
                <a:gd name="T0" fmla="*/ 0 w 52"/>
                <a:gd name="T1" fmla="*/ 0 h 87"/>
                <a:gd name="T2" fmla="*/ 36 w 52"/>
                <a:gd name="T3" fmla="*/ 76 h 87"/>
                <a:gd name="T4" fmla="*/ 39 w 52"/>
                <a:gd name="T5" fmla="*/ 80 h 87"/>
                <a:gd name="T6" fmla="*/ 42 w 52"/>
                <a:gd name="T7" fmla="*/ 83 h 87"/>
                <a:gd name="T8" fmla="*/ 46 w 52"/>
                <a:gd name="T9" fmla="*/ 85 h 87"/>
                <a:gd name="T10" fmla="*/ 51 w 52"/>
                <a:gd name="T11" fmla="*/ 87 h 87"/>
                <a:gd name="T12" fmla="*/ 52 w 52"/>
                <a:gd name="T13" fmla="*/ 8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87"/>
                <a:gd name="T23" fmla="*/ 52 w 5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87">
                  <a:moveTo>
                    <a:pt x="0" y="0"/>
                  </a:moveTo>
                  <a:cubicBezTo>
                    <a:pt x="11" y="22"/>
                    <a:pt x="26" y="54"/>
                    <a:pt x="36" y="76"/>
                  </a:cubicBezTo>
                  <a:cubicBezTo>
                    <a:pt x="37" y="77"/>
                    <a:pt x="38" y="79"/>
                    <a:pt x="39" y="80"/>
                  </a:cubicBezTo>
                  <a:cubicBezTo>
                    <a:pt x="39" y="81"/>
                    <a:pt x="40" y="82"/>
                    <a:pt x="42" y="83"/>
                  </a:cubicBezTo>
                  <a:cubicBezTo>
                    <a:pt x="43" y="84"/>
                    <a:pt x="44" y="84"/>
                    <a:pt x="46" y="85"/>
                  </a:cubicBezTo>
                  <a:cubicBezTo>
                    <a:pt x="47" y="86"/>
                    <a:pt x="49" y="86"/>
                    <a:pt x="51" y="87"/>
                  </a:cubicBezTo>
                  <a:cubicBezTo>
                    <a:pt x="52" y="87"/>
                    <a:pt x="52" y="87"/>
                    <a:pt x="52" y="87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0" y="3427413"/>
            <a:ext cx="1511300" cy="1587"/>
          </a:xfrm>
          <a:prstGeom prst="line">
            <a:avLst/>
          </a:prstGeom>
          <a:noFill/>
          <a:ln w="174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2" name="Freeform 20"/>
          <p:cNvSpPr>
            <a:spLocks/>
          </p:cNvSpPr>
          <p:nvPr/>
        </p:nvSpPr>
        <p:spPr bwMode="auto">
          <a:xfrm>
            <a:off x="2263775" y="2419350"/>
            <a:ext cx="1873250" cy="400050"/>
          </a:xfrm>
          <a:custGeom>
            <a:avLst/>
            <a:gdLst>
              <a:gd name="T0" fmla="*/ 1180 w 1180"/>
              <a:gd name="T1" fmla="*/ 121 h 252"/>
              <a:gd name="T2" fmla="*/ 1154 w 1180"/>
              <a:gd name="T3" fmla="*/ 252 h 252"/>
              <a:gd name="T4" fmla="*/ 0 w 1180"/>
              <a:gd name="T5" fmla="*/ 109 h 252"/>
              <a:gd name="T6" fmla="*/ 86 w 1180"/>
              <a:gd name="T7" fmla="*/ 0 h 252"/>
              <a:gd name="T8" fmla="*/ 1180 w 1180"/>
              <a:gd name="T9" fmla="*/ 121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0"/>
              <a:gd name="T16" fmla="*/ 0 h 252"/>
              <a:gd name="T17" fmla="*/ 1180 w 1180"/>
              <a:gd name="T18" fmla="*/ 252 h 2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0" h="252">
                <a:moveTo>
                  <a:pt x="1180" y="121"/>
                </a:moveTo>
                <a:lnTo>
                  <a:pt x="1154" y="252"/>
                </a:lnTo>
                <a:lnTo>
                  <a:pt x="0" y="109"/>
                </a:lnTo>
                <a:lnTo>
                  <a:pt x="86" y="0"/>
                </a:lnTo>
                <a:lnTo>
                  <a:pt x="1180" y="121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60438" name="Freeform 22"/>
          <p:cNvSpPr>
            <a:spLocks noEditPoints="1"/>
          </p:cNvSpPr>
          <p:nvPr/>
        </p:nvSpPr>
        <p:spPr bwMode="auto">
          <a:xfrm>
            <a:off x="2286000" y="3013075"/>
            <a:ext cx="409575" cy="225425"/>
          </a:xfrm>
          <a:custGeom>
            <a:avLst/>
            <a:gdLst>
              <a:gd name="T0" fmla="*/ 174 w 183"/>
              <a:gd name="T1" fmla="*/ 17 h 101"/>
              <a:gd name="T2" fmla="*/ 183 w 183"/>
              <a:gd name="T3" fmla="*/ 29 h 101"/>
              <a:gd name="T4" fmla="*/ 152 w 183"/>
              <a:gd name="T5" fmla="*/ 86 h 101"/>
              <a:gd name="T6" fmla="*/ 137 w 183"/>
              <a:gd name="T7" fmla="*/ 98 h 101"/>
              <a:gd name="T8" fmla="*/ 114 w 183"/>
              <a:gd name="T9" fmla="*/ 101 h 101"/>
              <a:gd name="T10" fmla="*/ 8 w 183"/>
              <a:gd name="T11" fmla="*/ 82 h 101"/>
              <a:gd name="T12" fmla="*/ 0 w 183"/>
              <a:gd name="T13" fmla="*/ 70 h 101"/>
              <a:gd name="T14" fmla="*/ 34 w 183"/>
              <a:gd name="T15" fmla="*/ 13 h 101"/>
              <a:gd name="T16" fmla="*/ 50 w 183"/>
              <a:gd name="T17" fmla="*/ 3 h 101"/>
              <a:gd name="T18" fmla="*/ 72 w 183"/>
              <a:gd name="T19" fmla="*/ 0 h 101"/>
              <a:gd name="T20" fmla="*/ 112 w 183"/>
              <a:gd name="T21" fmla="*/ 75 h 101"/>
              <a:gd name="T22" fmla="*/ 118 w 183"/>
              <a:gd name="T23" fmla="*/ 70 h 101"/>
              <a:gd name="T24" fmla="*/ 123 w 183"/>
              <a:gd name="T25" fmla="*/ 65 h 101"/>
              <a:gd name="T26" fmla="*/ 125 w 183"/>
              <a:gd name="T27" fmla="*/ 57 h 101"/>
              <a:gd name="T28" fmla="*/ 122 w 183"/>
              <a:gd name="T29" fmla="*/ 50 h 101"/>
              <a:gd name="T30" fmla="*/ 115 w 183"/>
              <a:gd name="T31" fmla="*/ 44 h 101"/>
              <a:gd name="T32" fmla="*/ 104 w 183"/>
              <a:gd name="T33" fmla="*/ 41 h 101"/>
              <a:gd name="T34" fmla="*/ 100 w 183"/>
              <a:gd name="T35" fmla="*/ 41 h 101"/>
              <a:gd name="T36" fmla="*/ 96 w 183"/>
              <a:gd name="T37" fmla="*/ 41 h 101"/>
              <a:gd name="T38" fmla="*/ 91 w 183"/>
              <a:gd name="T39" fmla="*/ 41 h 101"/>
              <a:gd name="T40" fmla="*/ 86 w 183"/>
              <a:gd name="T41" fmla="*/ 41 h 101"/>
              <a:gd name="T42" fmla="*/ 133 w 183"/>
              <a:gd name="T43" fmla="*/ 39 h 101"/>
              <a:gd name="T44" fmla="*/ 83 w 183"/>
              <a:gd name="T45" fmla="*/ 18 h 101"/>
              <a:gd name="T46" fmla="*/ 76 w 183"/>
              <a:gd name="T47" fmla="*/ 52 h 101"/>
              <a:gd name="T48" fmla="*/ 80 w 183"/>
              <a:gd name="T49" fmla="*/ 51 h 101"/>
              <a:gd name="T50" fmla="*/ 83 w 183"/>
              <a:gd name="T51" fmla="*/ 50 h 101"/>
              <a:gd name="T52" fmla="*/ 87 w 183"/>
              <a:gd name="T53" fmla="*/ 50 h 101"/>
              <a:gd name="T54" fmla="*/ 91 w 183"/>
              <a:gd name="T55" fmla="*/ 50 h 101"/>
              <a:gd name="T56" fmla="*/ 95 w 183"/>
              <a:gd name="T57" fmla="*/ 51 h 101"/>
              <a:gd name="T58" fmla="*/ 98 w 183"/>
              <a:gd name="T59" fmla="*/ 54 h 101"/>
              <a:gd name="T60" fmla="*/ 99 w 183"/>
              <a:gd name="T61" fmla="*/ 57 h 101"/>
              <a:gd name="T62" fmla="*/ 97 w 183"/>
              <a:gd name="T63" fmla="*/ 62 h 101"/>
              <a:gd name="T64" fmla="*/ 93 w 183"/>
              <a:gd name="T65" fmla="*/ 67 h 101"/>
              <a:gd name="T66" fmla="*/ 89 w 183"/>
              <a:gd name="T67" fmla="*/ 69 h 101"/>
              <a:gd name="T68" fmla="*/ 84 w 183"/>
              <a:gd name="T69" fmla="*/ 71 h 101"/>
              <a:gd name="T70" fmla="*/ 78 w 183"/>
              <a:gd name="T71" fmla="*/ 71 h 101"/>
              <a:gd name="T72" fmla="*/ 74 w 183"/>
              <a:gd name="T73" fmla="*/ 69 h 101"/>
              <a:gd name="T74" fmla="*/ 72 w 183"/>
              <a:gd name="T75" fmla="*/ 67 h 101"/>
              <a:gd name="T76" fmla="*/ 71 w 183"/>
              <a:gd name="T77" fmla="*/ 64 h 101"/>
              <a:gd name="T78" fmla="*/ 71 w 183"/>
              <a:gd name="T79" fmla="*/ 61 h 101"/>
              <a:gd name="T80" fmla="*/ 45 w 183"/>
              <a:gd name="T81" fmla="*/ 61 h 101"/>
              <a:gd name="T82" fmla="*/ 45 w 183"/>
              <a:gd name="T83" fmla="*/ 64 h 101"/>
              <a:gd name="T84" fmla="*/ 46 w 183"/>
              <a:gd name="T85" fmla="*/ 68 h 101"/>
              <a:gd name="T86" fmla="*/ 48 w 183"/>
              <a:gd name="T87" fmla="*/ 71 h 101"/>
              <a:gd name="T88" fmla="*/ 51 w 183"/>
              <a:gd name="T89" fmla="*/ 74 h 101"/>
              <a:gd name="T90" fmla="*/ 55 w 183"/>
              <a:gd name="T91" fmla="*/ 76 h 101"/>
              <a:gd name="T92" fmla="*/ 61 w 183"/>
              <a:gd name="T93" fmla="*/ 78 h 101"/>
              <a:gd name="T94" fmla="*/ 68 w 183"/>
              <a:gd name="T95" fmla="*/ 80 h 101"/>
              <a:gd name="T96" fmla="*/ 78 w 183"/>
              <a:gd name="T97" fmla="*/ 82 h 101"/>
              <a:gd name="T98" fmla="*/ 90 w 183"/>
              <a:gd name="T99" fmla="*/ 82 h 101"/>
              <a:gd name="T100" fmla="*/ 99 w 183"/>
              <a:gd name="T101" fmla="*/ 80 h 101"/>
              <a:gd name="T102" fmla="*/ 108 w 183"/>
              <a:gd name="T103" fmla="*/ 77 h 1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101"/>
              <a:gd name="T158" fmla="*/ 183 w 183"/>
              <a:gd name="T159" fmla="*/ 101 h 1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101">
                <a:moveTo>
                  <a:pt x="164" y="14"/>
                </a:moveTo>
                <a:cubicBezTo>
                  <a:pt x="168" y="15"/>
                  <a:pt x="171" y="16"/>
                  <a:pt x="174" y="17"/>
                </a:cubicBezTo>
                <a:cubicBezTo>
                  <a:pt x="176" y="19"/>
                  <a:pt x="178" y="20"/>
                  <a:pt x="180" y="22"/>
                </a:cubicBezTo>
                <a:cubicBezTo>
                  <a:pt x="182" y="24"/>
                  <a:pt x="182" y="26"/>
                  <a:pt x="183" y="29"/>
                </a:cubicBezTo>
                <a:cubicBezTo>
                  <a:pt x="183" y="31"/>
                  <a:pt x="182" y="33"/>
                  <a:pt x="181" y="3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1" y="89"/>
                  <a:pt x="149" y="91"/>
                  <a:pt x="146" y="93"/>
                </a:cubicBezTo>
                <a:cubicBezTo>
                  <a:pt x="143" y="95"/>
                  <a:pt x="140" y="97"/>
                  <a:pt x="137" y="98"/>
                </a:cubicBezTo>
                <a:cubicBezTo>
                  <a:pt x="133" y="100"/>
                  <a:pt x="129" y="101"/>
                  <a:pt x="125" y="101"/>
                </a:cubicBezTo>
                <a:cubicBezTo>
                  <a:pt x="122" y="101"/>
                  <a:pt x="118" y="101"/>
                  <a:pt x="114" y="101"/>
                </a:cubicBezTo>
                <a:cubicBezTo>
                  <a:pt x="17" y="85"/>
                  <a:pt x="17" y="85"/>
                  <a:pt x="17" y="85"/>
                </a:cubicBezTo>
                <a:cubicBezTo>
                  <a:pt x="13" y="84"/>
                  <a:pt x="10" y="83"/>
                  <a:pt x="8" y="82"/>
                </a:cubicBezTo>
                <a:cubicBezTo>
                  <a:pt x="5" y="80"/>
                  <a:pt x="3" y="79"/>
                  <a:pt x="2" y="76"/>
                </a:cubicBezTo>
                <a:cubicBezTo>
                  <a:pt x="0" y="74"/>
                  <a:pt x="0" y="72"/>
                  <a:pt x="0" y="70"/>
                </a:cubicBezTo>
                <a:cubicBezTo>
                  <a:pt x="0" y="67"/>
                  <a:pt x="0" y="65"/>
                  <a:pt x="2" y="62"/>
                </a:cubicBezTo>
                <a:cubicBezTo>
                  <a:pt x="34" y="13"/>
                  <a:pt x="34" y="13"/>
                  <a:pt x="34" y="13"/>
                </a:cubicBezTo>
                <a:cubicBezTo>
                  <a:pt x="36" y="11"/>
                  <a:pt x="38" y="9"/>
                  <a:pt x="41" y="7"/>
                </a:cubicBezTo>
                <a:cubicBezTo>
                  <a:pt x="43" y="5"/>
                  <a:pt x="47" y="4"/>
                  <a:pt x="50" y="3"/>
                </a:cubicBezTo>
                <a:cubicBezTo>
                  <a:pt x="53" y="1"/>
                  <a:pt x="57" y="1"/>
                  <a:pt x="61" y="0"/>
                </a:cubicBezTo>
                <a:cubicBezTo>
                  <a:pt x="64" y="0"/>
                  <a:pt x="68" y="0"/>
                  <a:pt x="72" y="0"/>
                </a:cubicBezTo>
                <a:lnTo>
                  <a:pt x="164" y="14"/>
                </a:lnTo>
                <a:close/>
                <a:moveTo>
                  <a:pt x="112" y="75"/>
                </a:moveTo>
                <a:cubicBezTo>
                  <a:pt x="113" y="74"/>
                  <a:pt x="114" y="73"/>
                  <a:pt x="115" y="73"/>
                </a:cubicBezTo>
                <a:cubicBezTo>
                  <a:pt x="116" y="72"/>
                  <a:pt x="117" y="71"/>
                  <a:pt x="118" y="70"/>
                </a:cubicBezTo>
                <a:cubicBezTo>
                  <a:pt x="119" y="69"/>
                  <a:pt x="120" y="68"/>
                  <a:pt x="121" y="67"/>
                </a:cubicBezTo>
                <a:cubicBezTo>
                  <a:pt x="121" y="67"/>
                  <a:pt x="122" y="66"/>
                  <a:pt x="123" y="65"/>
                </a:cubicBezTo>
                <a:cubicBezTo>
                  <a:pt x="123" y="63"/>
                  <a:pt x="124" y="62"/>
                  <a:pt x="124" y="61"/>
                </a:cubicBezTo>
                <a:cubicBezTo>
                  <a:pt x="125" y="59"/>
                  <a:pt x="125" y="58"/>
                  <a:pt x="125" y="57"/>
                </a:cubicBezTo>
                <a:cubicBezTo>
                  <a:pt x="125" y="56"/>
                  <a:pt x="125" y="54"/>
                  <a:pt x="124" y="53"/>
                </a:cubicBezTo>
                <a:cubicBezTo>
                  <a:pt x="124" y="52"/>
                  <a:pt x="123" y="51"/>
                  <a:pt x="122" y="50"/>
                </a:cubicBezTo>
                <a:cubicBezTo>
                  <a:pt x="121" y="49"/>
                  <a:pt x="120" y="48"/>
                  <a:pt x="119" y="47"/>
                </a:cubicBezTo>
                <a:cubicBezTo>
                  <a:pt x="118" y="46"/>
                  <a:pt x="117" y="45"/>
                  <a:pt x="115" y="44"/>
                </a:cubicBezTo>
                <a:cubicBezTo>
                  <a:pt x="114" y="44"/>
                  <a:pt x="112" y="43"/>
                  <a:pt x="110" y="42"/>
                </a:cubicBezTo>
                <a:cubicBezTo>
                  <a:pt x="108" y="42"/>
                  <a:pt x="106" y="42"/>
                  <a:pt x="104" y="41"/>
                </a:cubicBezTo>
                <a:cubicBezTo>
                  <a:pt x="103" y="41"/>
                  <a:pt x="103" y="41"/>
                  <a:pt x="102" y="41"/>
                </a:cubicBezTo>
                <a:cubicBezTo>
                  <a:pt x="101" y="41"/>
                  <a:pt x="101" y="41"/>
                  <a:pt x="100" y="41"/>
                </a:cubicBezTo>
                <a:cubicBezTo>
                  <a:pt x="99" y="41"/>
                  <a:pt x="98" y="41"/>
                  <a:pt x="98" y="41"/>
                </a:cubicBezTo>
                <a:cubicBezTo>
                  <a:pt x="97" y="41"/>
                  <a:pt x="96" y="41"/>
                  <a:pt x="96" y="41"/>
                </a:cubicBezTo>
                <a:cubicBezTo>
                  <a:pt x="95" y="41"/>
                  <a:pt x="94" y="41"/>
                  <a:pt x="93" y="41"/>
                </a:cubicBezTo>
                <a:cubicBezTo>
                  <a:pt x="93" y="41"/>
                  <a:pt x="92" y="41"/>
                  <a:pt x="91" y="41"/>
                </a:cubicBezTo>
                <a:cubicBezTo>
                  <a:pt x="90" y="41"/>
                  <a:pt x="90" y="41"/>
                  <a:pt x="89" y="41"/>
                </a:cubicBezTo>
                <a:cubicBezTo>
                  <a:pt x="88" y="41"/>
                  <a:pt x="87" y="41"/>
                  <a:pt x="86" y="41"/>
                </a:cubicBezTo>
                <a:cubicBezTo>
                  <a:pt x="94" y="33"/>
                  <a:pt x="94" y="33"/>
                  <a:pt x="94" y="33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83" y="18"/>
                  <a:pt x="83" y="18"/>
                  <a:pt x="83" y="18"/>
                </a:cubicBezTo>
                <a:cubicBezTo>
                  <a:pt x="56" y="47"/>
                  <a:pt x="56" y="47"/>
                  <a:pt x="56" y="47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7" y="52"/>
                  <a:pt x="78" y="52"/>
                </a:cubicBezTo>
                <a:cubicBezTo>
                  <a:pt x="78" y="51"/>
                  <a:pt x="79" y="51"/>
                  <a:pt x="80" y="51"/>
                </a:cubicBezTo>
                <a:cubicBezTo>
                  <a:pt x="80" y="51"/>
                  <a:pt x="81" y="51"/>
                  <a:pt x="81" y="50"/>
                </a:cubicBezTo>
                <a:cubicBezTo>
                  <a:pt x="82" y="50"/>
                  <a:pt x="82" y="50"/>
                  <a:pt x="83" y="50"/>
                </a:cubicBezTo>
                <a:cubicBezTo>
                  <a:pt x="84" y="50"/>
                  <a:pt x="84" y="50"/>
                  <a:pt x="85" y="50"/>
                </a:cubicBezTo>
                <a:cubicBezTo>
                  <a:pt x="86" y="50"/>
                  <a:pt x="86" y="50"/>
                  <a:pt x="87" y="50"/>
                </a:cubicBezTo>
                <a:cubicBezTo>
                  <a:pt x="87" y="50"/>
                  <a:pt x="88" y="50"/>
                  <a:pt x="89" y="50"/>
                </a:cubicBezTo>
                <a:cubicBezTo>
                  <a:pt x="89" y="50"/>
                  <a:pt x="90" y="50"/>
                  <a:pt x="91" y="50"/>
                </a:cubicBezTo>
                <a:cubicBezTo>
                  <a:pt x="91" y="50"/>
                  <a:pt x="92" y="50"/>
                  <a:pt x="93" y="51"/>
                </a:cubicBezTo>
                <a:cubicBezTo>
                  <a:pt x="94" y="51"/>
                  <a:pt x="95" y="51"/>
                  <a:pt x="95" y="51"/>
                </a:cubicBezTo>
                <a:cubicBezTo>
                  <a:pt x="96" y="52"/>
                  <a:pt x="96" y="52"/>
                  <a:pt x="97" y="53"/>
                </a:cubicBezTo>
                <a:cubicBezTo>
                  <a:pt x="97" y="53"/>
                  <a:pt x="98" y="53"/>
                  <a:pt x="98" y="54"/>
                </a:cubicBezTo>
                <a:cubicBezTo>
                  <a:pt x="98" y="54"/>
                  <a:pt x="99" y="55"/>
                  <a:pt x="99" y="56"/>
                </a:cubicBezTo>
                <a:cubicBezTo>
                  <a:pt x="99" y="56"/>
                  <a:pt x="99" y="57"/>
                  <a:pt x="99" y="57"/>
                </a:cubicBezTo>
                <a:cubicBezTo>
                  <a:pt x="99" y="58"/>
                  <a:pt x="98" y="59"/>
                  <a:pt x="98" y="60"/>
                </a:cubicBezTo>
                <a:cubicBezTo>
                  <a:pt x="98" y="60"/>
                  <a:pt x="97" y="61"/>
                  <a:pt x="97" y="62"/>
                </a:cubicBezTo>
                <a:cubicBezTo>
                  <a:pt x="96" y="63"/>
                  <a:pt x="96" y="64"/>
                  <a:pt x="95" y="65"/>
                </a:cubicBezTo>
                <a:cubicBezTo>
                  <a:pt x="94" y="65"/>
                  <a:pt x="94" y="66"/>
                  <a:pt x="93" y="67"/>
                </a:cubicBezTo>
                <a:cubicBezTo>
                  <a:pt x="92" y="67"/>
                  <a:pt x="92" y="68"/>
                  <a:pt x="91" y="68"/>
                </a:cubicBezTo>
                <a:cubicBezTo>
                  <a:pt x="90" y="69"/>
                  <a:pt x="89" y="69"/>
                  <a:pt x="89" y="69"/>
                </a:cubicBezTo>
                <a:cubicBezTo>
                  <a:pt x="88" y="70"/>
                  <a:pt x="87" y="70"/>
                  <a:pt x="86" y="70"/>
                </a:cubicBezTo>
                <a:cubicBezTo>
                  <a:pt x="85" y="71"/>
                  <a:pt x="84" y="71"/>
                  <a:pt x="84" y="71"/>
                </a:cubicBezTo>
                <a:cubicBezTo>
                  <a:pt x="83" y="71"/>
                  <a:pt x="82" y="71"/>
                  <a:pt x="81" y="71"/>
                </a:cubicBezTo>
                <a:cubicBezTo>
                  <a:pt x="80" y="71"/>
                  <a:pt x="79" y="71"/>
                  <a:pt x="78" y="71"/>
                </a:cubicBezTo>
                <a:cubicBezTo>
                  <a:pt x="78" y="71"/>
                  <a:pt x="77" y="70"/>
                  <a:pt x="76" y="70"/>
                </a:cubicBezTo>
                <a:cubicBezTo>
                  <a:pt x="76" y="70"/>
                  <a:pt x="75" y="70"/>
                  <a:pt x="74" y="69"/>
                </a:cubicBezTo>
                <a:cubicBezTo>
                  <a:pt x="74" y="69"/>
                  <a:pt x="73" y="69"/>
                  <a:pt x="73" y="69"/>
                </a:cubicBezTo>
                <a:cubicBezTo>
                  <a:pt x="72" y="68"/>
                  <a:pt x="72" y="68"/>
                  <a:pt x="72" y="67"/>
                </a:cubicBezTo>
                <a:cubicBezTo>
                  <a:pt x="71" y="67"/>
                  <a:pt x="71" y="66"/>
                  <a:pt x="71" y="66"/>
                </a:cubicBezTo>
                <a:cubicBezTo>
                  <a:pt x="71" y="65"/>
                  <a:pt x="71" y="65"/>
                  <a:pt x="71" y="64"/>
                </a:cubicBezTo>
                <a:cubicBezTo>
                  <a:pt x="71" y="64"/>
                  <a:pt x="71" y="63"/>
                  <a:pt x="71" y="63"/>
                </a:cubicBezTo>
                <a:cubicBezTo>
                  <a:pt x="71" y="62"/>
                  <a:pt x="71" y="61"/>
                  <a:pt x="71" y="6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9"/>
                  <a:pt x="45" y="60"/>
                  <a:pt x="45" y="61"/>
                </a:cubicBezTo>
                <a:cubicBezTo>
                  <a:pt x="45" y="61"/>
                  <a:pt x="45" y="62"/>
                  <a:pt x="45" y="63"/>
                </a:cubicBezTo>
                <a:cubicBezTo>
                  <a:pt x="45" y="63"/>
                  <a:pt x="45" y="64"/>
                  <a:pt x="45" y="64"/>
                </a:cubicBezTo>
                <a:cubicBezTo>
                  <a:pt x="45" y="65"/>
                  <a:pt x="45" y="66"/>
                  <a:pt x="45" y="66"/>
                </a:cubicBezTo>
                <a:cubicBezTo>
                  <a:pt x="46" y="67"/>
                  <a:pt x="46" y="67"/>
                  <a:pt x="46" y="68"/>
                </a:cubicBezTo>
                <a:cubicBezTo>
                  <a:pt x="46" y="68"/>
                  <a:pt x="47" y="69"/>
                  <a:pt x="47" y="69"/>
                </a:cubicBezTo>
                <a:cubicBezTo>
                  <a:pt x="47" y="70"/>
                  <a:pt x="48" y="70"/>
                  <a:pt x="48" y="71"/>
                </a:cubicBezTo>
                <a:cubicBezTo>
                  <a:pt x="48" y="71"/>
                  <a:pt x="49" y="72"/>
                  <a:pt x="49" y="72"/>
                </a:cubicBezTo>
                <a:cubicBezTo>
                  <a:pt x="50" y="73"/>
                  <a:pt x="50" y="73"/>
                  <a:pt x="51" y="74"/>
                </a:cubicBezTo>
                <a:cubicBezTo>
                  <a:pt x="52" y="74"/>
                  <a:pt x="52" y="75"/>
                  <a:pt x="53" y="75"/>
                </a:cubicBezTo>
                <a:cubicBezTo>
                  <a:pt x="54" y="75"/>
                  <a:pt x="54" y="76"/>
                  <a:pt x="55" y="76"/>
                </a:cubicBezTo>
                <a:cubicBezTo>
                  <a:pt x="56" y="77"/>
                  <a:pt x="57" y="77"/>
                  <a:pt x="58" y="77"/>
                </a:cubicBezTo>
                <a:cubicBezTo>
                  <a:pt x="59" y="78"/>
                  <a:pt x="60" y="78"/>
                  <a:pt x="61" y="78"/>
                </a:cubicBezTo>
                <a:cubicBezTo>
                  <a:pt x="62" y="79"/>
                  <a:pt x="63" y="79"/>
                  <a:pt x="64" y="79"/>
                </a:cubicBezTo>
                <a:cubicBezTo>
                  <a:pt x="66" y="80"/>
                  <a:pt x="67" y="80"/>
                  <a:pt x="68" y="80"/>
                </a:cubicBezTo>
                <a:cubicBezTo>
                  <a:pt x="70" y="80"/>
                  <a:pt x="71" y="81"/>
                  <a:pt x="72" y="81"/>
                </a:cubicBezTo>
                <a:cubicBezTo>
                  <a:pt x="75" y="81"/>
                  <a:pt x="77" y="82"/>
                  <a:pt x="78" y="82"/>
                </a:cubicBezTo>
                <a:cubicBezTo>
                  <a:pt x="80" y="82"/>
                  <a:pt x="82" y="82"/>
                  <a:pt x="84" y="82"/>
                </a:cubicBezTo>
                <a:cubicBezTo>
                  <a:pt x="86" y="82"/>
                  <a:pt x="88" y="82"/>
                  <a:pt x="90" y="82"/>
                </a:cubicBezTo>
                <a:cubicBezTo>
                  <a:pt x="91" y="82"/>
                  <a:pt x="93" y="82"/>
                  <a:pt x="95" y="81"/>
                </a:cubicBezTo>
                <a:cubicBezTo>
                  <a:pt x="96" y="81"/>
                  <a:pt x="98" y="81"/>
                  <a:pt x="99" y="80"/>
                </a:cubicBezTo>
                <a:cubicBezTo>
                  <a:pt x="101" y="80"/>
                  <a:pt x="102" y="80"/>
                  <a:pt x="104" y="79"/>
                </a:cubicBezTo>
                <a:cubicBezTo>
                  <a:pt x="105" y="78"/>
                  <a:pt x="107" y="78"/>
                  <a:pt x="108" y="77"/>
                </a:cubicBezTo>
                <a:cubicBezTo>
                  <a:pt x="109" y="77"/>
                  <a:pt x="111" y="76"/>
                  <a:pt x="112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60439" name="Freeform 23"/>
          <p:cNvSpPr>
            <a:spLocks noEditPoints="1"/>
          </p:cNvSpPr>
          <p:nvPr/>
        </p:nvSpPr>
        <p:spPr bwMode="auto">
          <a:xfrm>
            <a:off x="2971800" y="3132138"/>
            <a:ext cx="563563" cy="601662"/>
          </a:xfrm>
          <a:custGeom>
            <a:avLst/>
            <a:gdLst>
              <a:gd name="T0" fmla="*/ 228 w 252"/>
              <a:gd name="T1" fmla="*/ 16 h 269"/>
              <a:gd name="T2" fmla="*/ 239 w 252"/>
              <a:gd name="T3" fmla="*/ 19 h 269"/>
              <a:gd name="T4" fmla="*/ 247 w 252"/>
              <a:gd name="T5" fmla="*/ 24 h 269"/>
              <a:gd name="T6" fmla="*/ 251 w 252"/>
              <a:gd name="T7" fmla="*/ 31 h 269"/>
              <a:gd name="T8" fmla="*/ 251 w 252"/>
              <a:gd name="T9" fmla="*/ 39 h 269"/>
              <a:gd name="T10" fmla="*/ 183 w 252"/>
              <a:gd name="T11" fmla="*/ 250 h 269"/>
              <a:gd name="T12" fmla="*/ 177 w 252"/>
              <a:gd name="T13" fmla="*/ 259 h 269"/>
              <a:gd name="T14" fmla="*/ 167 w 252"/>
              <a:gd name="T15" fmla="*/ 265 h 269"/>
              <a:gd name="T16" fmla="*/ 155 w 252"/>
              <a:gd name="T17" fmla="*/ 269 h 269"/>
              <a:gd name="T18" fmla="*/ 141 w 252"/>
              <a:gd name="T19" fmla="*/ 268 h 269"/>
              <a:gd name="T20" fmla="*/ 25 w 252"/>
              <a:gd name="T21" fmla="*/ 247 h 269"/>
              <a:gd name="T22" fmla="*/ 13 w 252"/>
              <a:gd name="T23" fmla="*/ 242 h 269"/>
              <a:gd name="T24" fmla="*/ 5 w 252"/>
              <a:gd name="T25" fmla="*/ 235 h 269"/>
              <a:gd name="T26" fmla="*/ 1 w 252"/>
              <a:gd name="T27" fmla="*/ 227 h 269"/>
              <a:gd name="T28" fmla="*/ 2 w 252"/>
              <a:gd name="T29" fmla="*/ 217 h 269"/>
              <a:gd name="T30" fmla="*/ 89 w 252"/>
              <a:gd name="T31" fmla="*/ 14 h 269"/>
              <a:gd name="T32" fmla="*/ 94 w 252"/>
              <a:gd name="T33" fmla="*/ 8 h 269"/>
              <a:gd name="T34" fmla="*/ 103 w 252"/>
              <a:gd name="T35" fmla="*/ 3 h 269"/>
              <a:gd name="T36" fmla="*/ 113 w 252"/>
              <a:gd name="T37" fmla="*/ 0 h 269"/>
              <a:gd name="T38" fmla="*/ 125 w 252"/>
              <a:gd name="T39" fmla="*/ 0 h 269"/>
              <a:gd name="T40" fmla="*/ 228 w 252"/>
              <a:gd name="T41" fmla="*/ 16 h 269"/>
              <a:gd name="T42" fmla="*/ 162 w 252"/>
              <a:gd name="T43" fmla="*/ 148 h 269"/>
              <a:gd name="T44" fmla="*/ 167 w 252"/>
              <a:gd name="T45" fmla="*/ 132 h 269"/>
              <a:gd name="T46" fmla="*/ 140 w 252"/>
              <a:gd name="T47" fmla="*/ 128 h 269"/>
              <a:gd name="T48" fmla="*/ 147 w 252"/>
              <a:gd name="T49" fmla="*/ 110 h 269"/>
              <a:gd name="T50" fmla="*/ 125 w 252"/>
              <a:gd name="T51" fmla="*/ 106 h 269"/>
              <a:gd name="T52" fmla="*/ 118 w 252"/>
              <a:gd name="T53" fmla="*/ 124 h 269"/>
              <a:gd name="T54" fmla="*/ 92 w 252"/>
              <a:gd name="T55" fmla="*/ 120 h 269"/>
              <a:gd name="T56" fmla="*/ 85 w 252"/>
              <a:gd name="T57" fmla="*/ 135 h 269"/>
              <a:gd name="T58" fmla="*/ 112 w 252"/>
              <a:gd name="T59" fmla="*/ 139 h 269"/>
              <a:gd name="T60" fmla="*/ 105 w 252"/>
              <a:gd name="T61" fmla="*/ 158 h 269"/>
              <a:gd name="T62" fmla="*/ 128 w 252"/>
              <a:gd name="T63" fmla="*/ 162 h 269"/>
              <a:gd name="T64" fmla="*/ 135 w 252"/>
              <a:gd name="T65" fmla="*/ 143 h 269"/>
              <a:gd name="T66" fmla="*/ 162 w 252"/>
              <a:gd name="T67" fmla="*/ 148 h 2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2"/>
              <a:gd name="T103" fmla="*/ 0 h 269"/>
              <a:gd name="T104" fmla="*/ 252 w 252"/>
              <a:gd name="T105" fmla="*/ 269 h 2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2" h="269">
                <a:moveTo>
                  <a:pt x="228" y="16"/>
                </a:moveTo>
                <a:cubicBezTo>
                  <a:pt x="232" y="16"/>
                  <a:pt x="236" y="17"/>
                  <a:pt x="239" y="19"/>
                </a:cubicBezTo>
                <a:cubicBezTo>
                  <a:pt x="242" y="20"/>
                  <a:pt x="245" y="22"/>
                  <a:pt x="247" y="24"/>
                </a:cubicBezTo>
                <a:cubicBezTo>
                  <a:pt x="249" y="26"/>
                  <a:pt x="251" y="29"/>
                  <a:pt x="251" y="31"/>
                </a:cubicBezTo>
                <a:cubicBezTo>
                  <a:pt x="252" y="34"/>
                  <a:pt x="252" y="36"/>
                  <a:pt x="251" y="39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81" y="253"/>
                  <a:pt x="180" y="256"/>
                  <a:pt x="177" y="259"/>
                </a:cubicBezTo>
                <a:cubicBezTo>
                  <a:pt x="174" y="262"/>
                  <a:pt x="171" y="264"/>
                  <a:pt x="167" y="265"/>
                </a:cubicBezTo>
                <a:cubicBezTo>
                  <a:pt x="163" y="267"/>
                  <a:pt x="159" y="268"/>
                  <a:pt x="155" y="269"/>
                </a:cubicBezTo>
                <a:cubicBezTo>
                  <a:pt x="150" y="269"/>
                  <a:pt x="145" y="269"/>
                  <a:pt x="141" y="268"/>
                </a:cubicBezTo>
                <a:cubicBezTo>
                  <a:pt x="25" y="247"/>
                  <a:pt x="25" y="247"/>
                  <a:pt x="25" y="247"/>
                </a:cubicBezTo>
                <a:cubicBezTo>
                  <a:pt x="20" y="246"/>
                  <a:pt x="16" y="244"/>
                  <a:pt x="13" y="242"/>
                </a:cubicBezTo>
                <a:cubicBezTo>
                  <a:pt x="9" y="240"/>
                  <a:pt x="7" y="238"/>
                  <a:pt x="5" y="235"/>
                </a:cubicBezTo>
                <a:cubicBezTo>
                  <a:pt x="3" y="233"/>
                  <a:pt x="1" y="230"/>
                  <a:pt x="1" y="227"/>
                </a:cubicBezTo>
                <a:cubicBezTo>
                  <a:pt x="0" y="224"/>
                  <a:pt x="1" y="220"/>
                  <a:pt x="2" y="217"/>
                </a:cubicBezTo>
                <a:cubicBezTo>
                  <a:pt x="89" y="14"/>
                  <a:pt x="89" y="14"/>
                  <a:pt x="89" y="14"/>
                </a:cubicBezTo>
                <a:cubicBezTo>
                  <a:pt x="90" y="12"/>
                  <a:pt x="92" y="10"/>
                  <a:pt x="94" y="8"/>
                </a:cubicBezTo>
                <a:cubicBezTo>
                  <a:pt x="96" y="6"/>
                  <a:pt x="99" y="4"/>
                  <a:pt x="103" y="3"/>
                </a:cubicBezTo>
                <a:cubicBezTo>
                  <a:pt x="106" y="1"/>
                  <a:pt x="110" y="1"/>
                  <a:pt x="113" y="0"/>
                </a:cubicBezTo>
                <a:cubicBezTo>
                  <a:pt x="117" y="0"/>
                  <a:pt x="121" y="0"/>
                  <a:pt x="125" y="0"/>
                </a:cubicBezTo>
                <a:lnTo>
                  <a:pt x="228" y="16"/>
                </a:lnTo>
                <a:close/>
                <a:moveTo>
                  <a:pt x="162" y="148"/>
                </a:moveTo>
                <a:cubicBezTo>
                  <a:pt x="167" y="132"/>
                  <a:pt x="167" y="132"/>
                  <a:pt x="167" y="132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35" y="143"/>
                  <a:pt x="135" y="143"/>
                  <a:pt x="135" y="143"/>
                </a:cubicBezTo>
                <a:cubicBezTo>
                  <a:pt x="162" y="148"/>
                  <a:pt x="162" y="148"/>
                  <a:pt x="162" y="14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235325" y="2871788"/>
            <a:ext cx="388938" cy="212725"/>
            <a:chOff x="2038" y="1809"/>
            <a:chExt cx="245" cy="134"/>
          </a:xfrm>
        </p:grpSpPr>
        <p:sp>
          <p:nvSpPr>
            <p:cNvPr id="42066" name="Freeform 24"/>
            <p:cNvSpPr>
              <a:spLocks/>
            </p:cNvSpPr>
            <p:nvPr/>
          </p:nvSpPr>
          <p:spPr bwMode="auto">
            <a:xfrm>
              <a:off x="2038" y="1809"/>
              <a:ext cx="245" cy="134"/>
            </a:xfrm>
            <a:custGeom>
              <a:avLst/>
              <a:gdLst>
                <a:gd name="T0" fmla="*/ 151 w 174"/>
                <a:gd name="T1" fmla="*/ 13 h 95"/>
                <a:gd name="T2" fmla="*/ 161 w 174"/>
                <a:gd name="T3" fmla="*/ 16 h 95"/>
                <a:gd name="T4" fmla="*/ 169 w 174"/>
                <a:gd name="T5" fmla="*/ 20 h 95"/>
                <a:gd name="T6" fmla="*/ 173 w 174"/>
                <a:gd name="T7" fmla="*/ 26 h 95"/>
                <a:gd name="T8" fmla="*/ 174 w 174"/>
                <a:gd name="T9" fmla="*/ 33 h 95"/>
                <a:gd name="T10" fmla="*/ 158 w 174"/>
                <a:gd name="T11" fmla="*/ 81 h 95"/>
                <a:gd name="T12" fmla="*/ 153 w 174"/>
                <a:gd name="T13" fmla="*/ 87 h 95"/>
                <a:gd name="T14" fmla="*/ 145 w 174"/>
                <a:gd name="T15" fmla="*/ 92 h 95"/>
                <a:gd name="T16" fmla="*/ 135 w 174"/>
                <a:gd name="T17" fmla="*/ 95 h 95"/>
                <a:gd name="T18" fmla="*/ 123 w 174"/>
                <a:gd name="T19" fmla="*/ 94 h 95"/>
                <a:gd name="T20" fmla="*/ 23 w 174"/>
                <a:gd name="T21" fmla="*/ 80 h 95"/>
                <a:gd name="T22" fmla="*/ 12 w 174"/>
                <a:gd name="T23" fmla="*/ 77 h 95"/>
                <a:gd name="T24" fmla="*/ 5 w 174"/>
                <a:gd name="T25" fmla="*/ 72 h 95"/>
                <a:gd name="T26" fmla="*/ 1 w 174"/>
                <a:gd name="T27" fmla="*/ 66 h 95"/>
                <a:gd name="T28" fmla="*/ 2 w 174"/>
                <a:gd name="T29" fmla="*/ 59 h 95"/>
                <a:gd name="T30" fmla="*/ 21 w 174"/>
                <a:gd name="T31" fmla="*/ 13 h 95"/>
                <a:gd name="T32" fmla="*/ 26 w 174"/>
                <a:gd name="T33" fmla="*/ 7 h 95"/>
                <a:gd name="T34" fmla="*/ 34 w 174"/>
                <a:gd name="T35" fmla="*/ 2 h 95"/>
                <a:gd name="T36" fmla="*/ 44 w 174"/>
                <a:gd name="T37" fmla="*/ 0 h 95"/>
                <a:gd name="T38" fmla="*/ 55 w 174"/>
                <a:gd name="T39" fmla="*/ 0 h 95"/>
                <a:gd name="T40" fmla="*/ 151 w 174"/>
                <a:gd name="T41" fmla="*/ 13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95"/>
                <a:gd name="T65" fmla="*/ 174 w 174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95">
                  <a:moveTo>
                    <a:pt x="151" y="13"/>
                  </a:moveTo>
                  <a:cubicBezTo>
                    <a:pt x="155" y="14"/>
                    <a:pt x="158" y="15"/>
                    <a:pt x="161" y="16"/>
                  </a:cubicBezTo>
                  <a:cubicBezTo>
                    <a:pt x="164" y="17"/>
                    <a:pt x="167" y="19"/>
                    <a:pt x="169" y="20"/>
                  </a:cubicBezTo>
                  <a:cubicBezTo>
                    <a:pt x="171" y="22"/>
                    <a:pt x="173" y="24"/>
                    <a:pt x="173" y="26"/>
                  </a:cubicBezTo>
                  <a:cubicBezTo>
                    <a:pt x="174" y="29"/>
                    <a:pt x="174" y="31"/>
                    <a:pt x="174" y="33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7" y="83"/>
                    <a:pt x="156" y="85"/>
                    <a:pt x="153" y="87"/>
                  </a:cubicBezTo>
                  <a:cubicBezTo>
                    <a:pt x="151" y="89"/>
                    <a:pt x="149" y="91"/>
                    <a:pt x="145" y="92"/>
                  </a:cubicBezTo>
                  <a:cubicBezTo>
                    <a:pt x="142" y="93"/>
                    <a:pt x="139" y="94"/>
                    <a:pt x="135" y="95"/>
                  </a:cubicBezTo>
                  <a:cubicBezTo>
                    <a:pt x="131" y="95"/>
                    <a:pt x="127" y="95"/>
                    <a:pt x="123" y="94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9" y="79"/>
                    <a:pt x="15" y="78"/>
                    <a:pt x="12" y="77"/>
                  </a:cubicBezTo>
                  <a:cubicBezTo>
                    <a:pt x="9" y="76"/>
                    <a:pt x="7" y="74"/>
                    <a:pt x="5" y="72"/>
                  </a:cubicBezTo>
                  <a:cubicBezTo>
                    <a:pt x="3" y="70"/>
                    <a:pt x="2" y="68"/>
                    <a:pt x="1" y="66"/>
                  </a:cubicBezTo>
                  <a:cubicBezTo>
                    <a:pt x="0" y="63"/>
                    <a:pt x="1" y="61"/>
                    <a:pt x="2" y="5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8" y="5"/>
                    <a:pt x="31" y="4"/>
                    <a:pt x="34" y="2"/>
                  </a:cubicBezTo>
                  <a:cubicBezTo>
                    <a:pt x="37" y="1"/>
                    <a:pt x="40" y="1"/>
                    <a:pt x="44" y="0"/>
                  </a:cubicBezTo>
                  <a:cubicBezTo>
                    <a:pt x="48" y="0"/>
                    <a:pt x="51" y="0"/>
                    <a:pt x="55" y="0"/>
                  </a:cubicBezTo>
                  <a:lnTo>
                    <a:pt x="15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67" name="Freeform 25"/>
            <p:cNvSpPr>
              <a:spLocks/>
            </p:cNvSpPr>
            <p:nvPr/>
          </p:nvSpPr>
          <p:spPr bwMode="auto">
            <a:xfrm>
              <a:off x="2130" y="1864"/>
              <a:ext cx="59" cy="24"/>
            </a:xfrm>
            <a:custGeom>
              <a:avLst/>
              <a:gdLst>
                <a:gd name="T0" fmla="*/ 53 w 59"/>
                <a:gd name="T1" fmla="*/ 24 h 24"/>
                <a:gd name="T2" fmla="*/ 59 w 59"/>
                <a:gd name="T3" fmla="*/ 7 h 24"/>
                <a:gd name="T4" fmla="*/ 7 w 59"/>
                <a:gd name="T5" fmla="*/ 0 h 24"/>
                <a:gd name="T6" fmla="*/ 0 w 59"/>
                <a:gd name="T7" fmla="*/ 17 h 24"/>
                <a:gd name="T8" fmla="*/ 53 w 59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4"/>
                <a:gd name="T17" fmla="*/ 59 w 5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4">
                  <a:moveTo>
                    <a:pt x="53" y="24"/>
                  </a:moveTo>
                  <a:lnTo>
                    <a:pt x="59" y="7"/>
                  </a:lnTo>
                  <a:lnTo>
                    <a:pt x="7" y="0"/>
                  </a:lnTo>
                  <a:lnTo>
                    <a:pt x="0" y="17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657600" y="2925763"/>
            <a:ext cx="393700" cy="220662"/>
            <a:chOff x="2304" y="1843"/>
            <a:chExt cx="248" cy="139"/>
          </a:xfrm>
        </p:grpSpPr>
        <p:sp>
          <p:nvSpPr>
            <p:cNvPr id="42062" name="Freeform 27"/>
            <p:cNvSpPr>
              <a:spLocks/>
            </p:cNvSpPr>
            <p:nvPr/>
          </p:nvSpPr>
          <p:spPr bwMode="auto">
            <a:xfrm>
              <a:off x="2304" y="1843"/>
              <a:ext cx="248" cy="139"/>
            </a:xfrm>
            <a:custGeom>
              <a:avLst/>
              <a:gdLst>
                <a:gd name="T0" fmla="*/ 149 w 176"/>
                <a:gd name="T1" fmla="*/ 14 h 99"/>
                <a:gd name="T2" fmla="*/ 161 w 176"/>
                <a:gd name="T3" fmla="*/ 17 h 99"/>
                <a:gd name="T4" fmla="*/ 169 w 176"/>
                <a:gd name="T5" fmla="*/ 22 h 99"/>
                <a:gd name="T6" fmla="*/ 174 w 176"/>
                <a:gd name="T7" fmla="*/ 28 h 99"/>
                <a:gd name="T8" fmla="*/ 175 w 176"/>
                <a:gd name="T9" fmla="*/ 35 h 99"/>
                <a:gd name="T10" fmla="*/ 165 w 176"/>
                <a:gd name="T11" fmla="*/ 85 h 99"/>
                <a:gd name="T12" fmla="*/ 161 w 176"/>
                <a:gd name="T13" fmla="*/ 91 h 99"/>
                <a:gd name="T14" fmla="*/ 153 w 176"/>
                <a:gd name="T15" fmla="*/ 96 h 99"/>
                <a:gd name="T16" fmla="*/ 143 w 176"/>
                <a:gd name="T17" fmla="*/ 99 h 99"/>
                <a:gd name="T18" fmla="*/ 131 w 176"/>
                <a:gd name="T19" fmla="*/ 99 h 99"/>
                <a:gd name="T20" fmla="*/ 25 w 176"/>
                <a:gd name="T21" fmla="*/ 83 h 99"/>
                <a:gd name="T22" fmla="*/ 13 w 176"/>
                <a:gd name="T23" fmla="*/ 80 h 99"/>
                <a:gd name="T24" fmla="*/ 5 w 176"/>
                <a:gd name="T25" fmla="*/ 75 h 99"/>
                <a:gd name="T26" fmla="*/ 1 w 176"/>
                <a:gd name="T27" fmla="*/ 69 h 99"/>
                <a:gd name="T28" fmla="*/ 0 w 176"/>
                <a:gd name="T29" fmla="*/ 61 h 99"/>
                <a:gd name="T30" fmla="*/ 15 w 176"/>
                <a:gd name="T31" fmla="*/ 13 h 99"/>
                <a:gd name="T32" fmla="*/ 19 w 176"/>
                <a:gd name="T33" fmla="*/ 7 h 99"/>
                <a:gd name="T34" fmla="*/ 27 w 176"/>
                <a:gd name="T35" fmla="*/ 3 h 99"/>
                <a:gd name="T36" fmla="*/ 37 w 176"/>
                <a:gd name="T37" fmla="*/ 0 h 99"/>
                <a:gd name="T38" fmla="*/ 49 w 176"/>
                <a:gd name="T39" fmla="*/ 0 h 99"/>
                <a:gd name="T40" fmla="*/ 149 w 176"/>
                <a:gd name="T41" fmla="*/ 14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99"/>
                <a:gd name="T65" fmla="*/ 176 w 176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99">
                  <a:moveTo>
                    <a:pt x="149" y="14"/>
                  </a:moveTo>
                  <a:cubicBezTo>
                    <a:pt x="153" y="14"/>
                    <a:pt x="157" y="15"/>
                    <a:pt x="161" y="17"/>
                  </a:cubicBezTo>
                  <a:cubicBezTo>
                    <a:pt x="164" y="18"/>
                    <a:pt x="167" y="20"/>
                    <a:pt x="169" y="22"/>
                  </a:cubicBezTo>
                  <a:cubicBezTo>
                    <a:pt x="171" y="23"/>
                    <a:pt x="173" y="26"/>
                    <a:pt x="174" y="28"/>
                  </a:cubicBezTo>
                  <a:cubicBezTo>
                    <a:pt x="175" y="30"/>
                    <a:pt x="176" y="32"/>
                    <a:pt x="175" y="3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5" y="87"/>
                    <a:pt x="163" y="89"/>
                    <a:pt x="161" y="91"/>
                  </a:cubicBezTo>
                  <a:cubicBezTo>
                    <a:pt x="159" y="93"/>
                    <a:pt x="157" y="95"/>
                    <a:pt x="153" y="96"/>
                  </a:cubicBezTo>
                  <a:cubicBezTo>
                    <a:pt x="150" y="98"/>
                    <a:pt x="147" y="99"/>
                    <a:pt x="143" y="99"/>
                  </a:cubicBezTo>
                  <a:cubicBezTo>
                    <a:pt x="139" y="99"/>
                    <a:pt x="135" y="99"/>
                    <a:pt x="131" y="9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1" y="83"/>
                    <a:pt x="17" y="82"/>
                    <a:pt x="13" y="80"/>
                  </a:cubicBezTo>
                  <a:cubicBezTo>
                    <a:pt x="10" y="79"/>
                    <a:pt x="7" y="77"/>
                    <a:pt x="5" y="75"/>
                  </a:cubicBezTo>
                  <a:cubicBezTo>
                    <a:pt x="3" y="73"/>
                    <a:pt x="1" y="71"/>
                    <a:pt x="1" y="69"/>
                  </a:cubicBezTo>
                  <a:cubicBezTo>
                    <a:pt x="0" y="66"/>
                    <a:pt x="0" y="64"/>
                    <a:pt x="0" y="6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1"/>
                    <a:pt x="17" y="9"/>
                    <a:pt x="19" y="7"/>
                  </a:cubicBezTo>
                  <a:cubicBezTo>
                    <a:pt x="21" y="5"/>
                    <a:pt x="24" y="4"/>
                    <a:pt x="27" y="3"/>
                  </a:cubicBezTo>
                  <a:cubicBezTo>
                    <a:pt x="30" y="2"/>
                    <a:pt x="33" y="1"/>
                    <a:pt x="37" y="0"/>
                  </a:cubicBezTo>
                  <a:cubicBezTo>
                    <a:pt x="41" y="0"/>
                    <a:pt x="45" y="0"/>
                    <a:pt x="49" y="0"/>
                  </a:cubicBezTo>
                  <a:lnTo>
                    <a:pt x="1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63" name="Freeform 29"/>
            <p:cNvSpPr>
              <a:spLocks/>
            </p:cNvSpPr>
            <p:nvPr/>
          </p:nvSpPr>
          <p:spPr bwMode="auto">
            <a:xfrm>
              <a:off x="2364" y="1875"/>
              <a:ext cx="120" cy="77"/>
            </a:xfrm>
            <a:custGeom>
              <a:avLst/>
              <a:gdLst>
                <a:gd name="T0" fmla="*/ 0 w 120"/>
                <a:gd name="T1" fmla="*/ 75 h 77"/>
                <a:gd name="T2" fmla="*/ 20 w 120"/>
                <a:gd name="T3" fmla="*/ 77 h 77"/>
                <a:gd name="T4" fmla="*/ 120 w 120"/>
                <a:gd name="T5" fmla="*/ 1 h 77"/>
                <a:gd name="T6" fmla="*/ 100 w 120"/>
                <a:gd name="T7" fmla="*/ 0 h 77"/>
                <a:gd name="T8" fmla="*/ 0 w 120"/>
                <a:gd name="T9" fmla="*/ 7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7"/>
                <a:gd name="T17" fmla="*/ 120 w 1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7">
                  <a:moveTo>
                    <a:pt x="0" y="75"/>
                  </a:moveTo>
                  <a:lnTo>
                    <a:pt x="20" y="77"/>
                  </a:lnTo>
                  <a:lnTo>
                    <a:pt x="120" y="1"/>
                  </a:lnTo>
                  <a:lnTo>
                    <a:pt x="100" y="0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64" name="Freeform 30"/>
            <p:cNvSpPr>
              <a:spLocks/>
            </p:cNvSpPr>
            <p:nvPr/>
          </p:nvSpPr>
          <p:spPr bwMode="auto">
            <a:xfrm>
              <a:off x="2431" y="1920"/>
              <a:ext cx="76" cy="45"/>
            </a:xfrm>
            <a:custGeom>
              <a:avLst/>
              <a:gdLst>
                <a:gd name="T0" fmla="*/ 44 w 54"/>
                <a:gd name="T1" fmla="*/ 30 h 32"/>
                <a:gd name="T2" fmla="*/ 48 w 54"/>
                <a:gd name="T3" fmla="*/ 28 h 32"/>
                <a:gd name="T4" fmla="*/ 51 w 54"/>
                <a:gd name="T5" fmla="*/ 25 h 32"/>
                <a:gd name="T6" fmla="*/ 53 w 54"/>
                <a:gd name="T7" fmla="*/ 23 h 32"/>
                <a:gd name="T8" fmla="*/ 54 w 54"/>
                <a:gd name="T9" fmla="*/ 19 h 32"/>
                <a:gd name="T10" fmla="*/ 54 w 54"/>
                <a:gd name="T11" fmla="*/ 16 h 32"/>
                <a:gd name="T12" fmla="*/ 54 w 54"/>
                <a:gd name="T13" fmla="*/ 13 h 32"/>
                <a:gd name="T14" fmla="*/ 52 w 54"/>
                <a:gd name="T15" fmla="*/ 10 h 32"/>
                <a:gd name="T16" fmla="*/ 49 w 54"/>
                <a:gd name="T17" fmla="*/ 7 h 32"/>
                <a:gd name="T18" fmla="*/ 46 w 54"/>
                <a:gd name="T19" fmla="*/ 5 h 32"/>
                <a:gd name="T20" fmla="*/ 42 w 54"/>
                <a:gd name="T21" fmla="*/ 3 h 32"/>
                <a:gd name="T22" fmla="*/ 37 w 54"/>
                <a:gd name="T23" fmla="*/ 1 h 32"/>
                <a:gd name="T24" fmla="*/ 31 w 54"/>
                <a:gd name="T25" fmla="*/ 0 h 32"/>
                <a:gd name="T26" fmla="*/ 27 w 54"/>
                <a:gd name="T27" fmla="*/ 0 h 32"/>
                <a:gd name="T28" fmla="*/ 23 w 54"/>
                <a:gd name="T29" fmla="*/ 0 h 32"/>
                <a:gd name="T30" fmla="*/ 19 w 54"/>
                <a:gd name="T31" fmla="*/ 0 h 32"/>
                <a:gd name="T32" fmla="*/ 16 w 54"/>
                <a:gd name="T33" fmla="*/ 0 h 32"/>
                <a:gd name="T34" fmla="*/ 13 w 54"/>
                <a:gd name="T35" fmla="*/ 1 h 32"/>
                <a:gd name="T36" fmla="*/ 10 w 54"/>
                <a:gd name="T37" fmla="*/ 2 h 32"/>
                <a:gd name="T38" fmla="*/ 8 w 54"/>
                <a:gd name="T39" fmla="*/ 3 h 32"/>
                <a:gd name="T40" fmla="*/ 6 w 54"/>
                <a:gd name="T41" fmla="*/ 4 h 32"/>
                <a:gd name="T42" fmla="*/ 4 w 54"/>
                <a:gd name="T43" fmla="*/ 6 h 32"/>
                <a:gd name="T44" fmla="*/ 2 w 54"/>
                <a:gd name="T45" fmla="*/ 8 h 32"/>
                <a:gd name="T46" fmla="*/ 1 w 54"/>
                <a:gd name="T47" fmla="*/ 10 h 32"/>
                <a:gd name="T48" fmla="*/ 1 w 54"/>
                <a:gd name="T49" fmla="*/ 12 h 32"/>
                <a:gd name="T50" fmla="*/ 0 w 54"/>
                <a:gd name="T51" fmla="*/ 14 h 32"/>
                <a:gd name="T52" fmla="*/ 0 w 54"/>
                <a:gd name="T53" fmla="*/ 16 h 32"/>
                <a:gd name="T54" fmla="*/ 1 w 54"/>
                <a:gd name="T55" fmla="*/ 18 h 32"/>
                <a:gd name="T56" fmla="*/ 2 w 54"/>
                <a:gd name="T57" fmla="*/ 20 h 32"/>
                <a:gd name="T58" fmla="*/ 3 w 54"/>
                <a:gd name="T59" fmla="*/ 22 h 32"/>
                <a:gd name="T60" fmla="*/ 5 w 54"/>
                <a:gd name="T61" fmla="*/ 24 h 32"/>
                <a:gd name="T62" fmla="*/ 7 w 54"/>
                <a:gd name="T63" fmla="*/ 25 h 32"/>
                <a:gd name="T64" fmla="*/ 9 w 54"/>
                <a:gd name="T65" fmla="*/ 27 h 32"/>
                <a:gd name="T66" fmla="*/ 12 w 54"/>
                <a:gd name="T67" fmla="*/ 28 h 32"/>
                <a:gd name="T68" fmla="*/ 16 w 54"/>
                <a:gd name="T69" fmla="*/ 30 h 32"/>
                <a:gd name="T70" fmla="*/ 19 w 54"/>
                <a:gd name="T71" fmla="*/ 30 h 32"/>
                <a:gd name="T72" fmla="*/ 24 w 54"/>
                <a:gd name="T73" fmla="*/ 31 h 32"/>
                <a:gd name="T74" fmla="*/ 30 w 54"/>
                <a:gd name="T75" fmla="*/ 32 h 32"/>
                <a:gd name="T76" fmla="*/ 35 w 54"/>
                <a:gd name="T77" fmla="*/ 32 h 32"/>
                <a:gd name="T78" fmla="*/ 40 w 54"/>
                <a:gd name="T79" fmla="*/ 31 h 32"/>
                <a:gd name="T80" fmla="*/ 44 w 54"/>
                <a:gd name="T81" fmla="*/ 30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32"/>
                <a:gd name="T125" fmla="*/ 54 w 54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32">
                  <a:moveTo>
                    <a:pt x="44" y="30"/>
                  </a:moveTo>
                  <a:cubicBezTo>
                    <a:pt x="46" y="29"/>
                    <a:pt x="47" y="28"/>
                    <a:pt x="48" y="28"/>
                  </a:cubicBezTo>
                  <a:cubicBezTo>
                    <a:pt x="49" y="27"/>
                    <a:pt x="50" y="26"/>
                    <a:pt x="51" y="25"/>
                  </a:cubicBezTo>
                  <a:cubicBezTo>
                    <a:pt x="52" y="25"/>
                    <a:pt x="52" y="24"/>
                    <a:pt x="53" y="23"/>
                  </a:cubicBezTo>
                  <a:cubicBezTo>
                    <a:pt x="53" y="22"/>
                    <a:pt x="54" y="20"/>
                    <a:pt x="54" y="19"/>
                  </a:cubicBezTo>
                  <a:cubicBezTo>
                    <a:pt x="54" y="18"/>
                    <a:pt x="54" y="17"/>
                    <a:pt x="54" y="16"/>
                  </a:cubicBezTo>
                  <a:cubicBezTo>
                    <a:pt x="54" y="15"/>
                    <a:pt x="54" y="14"/>
                    <a:pt x="54" y="13"/>
                  </a:cubicBezTo>
                  <a:cubicBezTo>
                    <a:pt x="53" y="12"/>
                    <a:pt x="53" y="11"/>
                    <a:pt x="52" y="10"/>
                  </a:cubicBezTo>
                  <a:cubicBezTo>
                    <a:pt x="51" y="9"/>
                    <a:pt x="50" y="8"/>
                    <a:pt x="49" y="7"/>
                  </a:cubicBezTo>
                  <a:cubicBezTo>
                    <a:pt x="48" y="6"/>
                    <a:pt x="47" y="5"/>
                    <a:pt x="46" y="5"/>
                  </a:cubicBezTo>
                  <a:cubicBezTo>
                    <a:pt x="45" y="4"/>
                    <a:pt x="43" y="3"/>
                    <a:pt x="42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1" y="17"/>
                    <a:pt x="1" y="18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6" y="25"/>
                    <a:pt x="7" y="25"/>
                  </a:cubicBezTo>
                  <a:cubicBezTo>
                    <a:pt x="8" y="26"/>
                    <a:pt x="8" y="27"/>
                    <a:pt x="9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9"/>
                    <a:pt x="15" y="29"/>
                    <a:pt x="16" y="30"/>
                  </a:cubicBezTo>
                  <a:cubicBezTo>
                    <a:pt x="17" y="30"/>
                    <a:pt x="18" y="30"/>
                    <a:pt x="19" y="30"/>
                  </a:cubicBezTo>
                  <a:cubicBezTo>
                    <a:pt x="21" y="31"/>
                    <a:pt x="22" y="31"/>
                    <a:pt x="24" y="31"/>
                  </a:cubicBezTo>
                  <a:cubicBezTo>
                    <a:pt x="26" y="31"/>
                    <a:pt x="28" y="32"/>
                    <a:pt x="30" y="32"/>
                  </a:cubicBezTo>
                  <a:cubicBezTo>
                    <a:pt x="31" y="32"/>
                    <a:pt x="33" y="32"/>
                    <a:pt x="35" y="32"/>
                  </a:cubicBezTo>
                  <a:cubicBezTo>
                    <a:pt x="37" y="32"/>
                    <a:pt x="38" y="31"/>
                    <a:pt x="40" y="31"/>
                  </a:cubicBezTo>
                  <a:cubicBezTo>
                    <a:pt x="41" y="31"/>
                    <a:pt x="43" y="30"/>
                    <a:pt x="44" y="30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65" name="Freeform 31"/>
            <p:cNvSpPr>
              <a:spLocks/>
            </p:cNvSpPr>
            <p:nvPr/>
          </p:nvSpPr>
          <p:spPr bwMode="auto">
            <a:xfrm>
              <a:off x="2345" y="1864"/>
              <a:ext cx="74" cy="42"/>
            </a:xfrm>
            <a:custGeom>
              <a:avLst/>
              <a:gdLst>
                <a:gd name="T0" fmla="*/ 9 w 53"/>
                <a:gd name="T1" fmla="*/ 26 h 30"/>
                <a:gd name="T2" fmla="*/ 12 w 53"/>
                <a:gd name="T3" fmla="*/ 27 h 30"/>
                <a:gd name="T4" fmla="*/ 15 w 53"/>
                <a:gd name="T5" fmla="*/ 28 h 30"/>
                <a:gd name="T6" fmla="*/ 18 w 53"/>
                <a:gd name="T7" fmla="*/ 29 h 30"/>
                <a:gd name="T8" fmla="*/ 22 w 53"/>
                <a:gd name="T9" fmla="*/ 30 h 30"/>
                <a:gd name="T10" fmla="*/ 28 w 53"/>
                <a:gd name="T11" fmla="*/ 30 h 30"/>
                <a:gd name="T12" fmla="*/ 33 w 53"/>
                <a:gd name="T13" fmla="*/ 30 h 30"/>
                <a:gd name="T14" fmla="*/ 38 w 53"/>
                <a:gd name="T15" fmla="*/ 29 h 30"/>
                <a:gd name="T16" fmla="*/ 42 w 53"/>
                <a:gd name="T17" fmla="*/ 28 h 30"/>
                <a:gd name="T18" fmla="*/ 46 w 53"/>
                <a:gd name="T19" fmla="*/ 26 h 30"/>
                <a:gd name="T20" fmla="*/ 49 w 53"/>
                <a:gd name="T21" fmla="*/ 24 h 30"/>
                <a:gd name="T22" fmla="*/ 51 w 53"/>
                <a:gd name="T23" fmla="*/ 21 h 30"/>
                <a:gd name="T24" fmla="*/ 52 w 53"/>
                <a:gd name="T25" fmla="*/ 18 h 30"/>
                <a:gd name="T26" fmla="*/ 53 w 53"/>
                <a:gd name="T27" fmla="*/ 15 h 30"/>
                <a:gd name="T28" fmla="*/ 52 w 53"/>
                <a:gd name="T29" fmla="*/ 12 h 30"/>
                <a:gd name="T30" fmla="*/ 51 w 53"/>
                <a:gd name="T31" fmla="*/ 9 h 30"/>
                <a:gd name="T32" fmla="*/ 48 w 53"/>
                <a:gd name="T33" fmla="*/ 7 h 30"/>
                <a:gd name="T34" fmla="*/ 45 w 53"/>
                <a:gd name="T35" fmla="*/ 4 h 30"/>
                <a:gd name="T36" fmla="*/ 41 w 53"/>
                <a:gd name="T37" fmla="*/ 3 h 30"/>
                <a:gd name="T38" fmla="*/ 36 w 53"/>
                <a:gd name="T39" fmla="*/ 1 h 30"/>
                <a:gd name="T40" fmla="*/ 30 w 53"/>
                <a:gd name="T41" fmla="*/ 0 h 30"/>
                <a:gd name="T42" fmla="*/ 27 w 53"/>
                <a:gd name="T43" fmla="*/ 0 h 30"/>
                <a:gd name="T44" fmla="*/ 23 w 53"/>
                <a:gd name="T45" fmla="*/ 0 h 30"/>
                <a:gd name="T46" fmla="*/ 19 w 53"/>
                <a:gd name="T47" fmla="*/ 0 h 30"/>
                <a:gd name="T48" fmla="*/ 16 w 53"/>
                <a:gd name="T49" fmla="*/ 0 h 30"/>
                <a:gd name="T50" fmla="*/ 13 w 53"/>
                <a:gd name="T51" fmla="*/ 1 h 30"/>
                <a:gd name="T52" fmla="*/ 10 w 53"/>
                <a:gd name="T53" fmla="*/ 2 h 30"/>
                <a:gd name="T54" fmla="*/ 8 w 53"/>
                <a:gd name="T55" fmla="*/ 3 h 30"/>
                <a:gd name="T56" fmla="*/ 6 w 53"/>
                <a:gd name="T57" fmla="*/ 4 h 30"/>
                <a:gd name="T58" fmla="*/ 4 w 53"/>
                <a:gd name="T59" fmla="*/ 6 h 30"/>
                <a:gd name="T60" fmla="*/ 3 w 53"/>
                <a:gd name="T61" fmla="*/ 8 h 30"/>
                <a:gd name="T62" fmla="*/ 1 w 53"/>
                <a:gd name="T63" fmla="*/ 9 h 30"/>
                <a:gd name="T64" fmla="*/ 1 w 53"/>
                <a:gd name="T65" fmla="*/ 11 h 30"/>
                <a:gd name="T66" fmla="*/ 0 w 53"/>
                <a:gd name="T67" fmla="*/ 13 h 30"/>
                <a:gd name="T68" fmla="*/ 0 w 53"/>
                <a:gd name="T69" fmla="*/ 15 h 30"/>
                <a:gd name="T70" fmla="*/ 1 w 53"/>
                <a:gd name="T71" fmla="*/ 17 h 30"/>
                <a:gd name="T72" fmla="*/ 1 w 53"/>
                <a:gd name="T73" fmla="*/ 19 h 30"/>
                <a:gd name="T74" fmla="*/ 3 w 53"/>
                <a:gd name="T75" fmla="*/ 21 h 30"/>
                <a:gd name="T76" fmla="*/ 4 w 53"/>
                <a:gd name="T77" fmla="*/ 23 h 30"/>
                <a:gd name="T78" fmla="*/ 6 w 53"/>
                <a:gd name="T79" fmla="*/ 24 h 30"/>
                <a:gd name="T80" fmla="*/ 9 w 53"/>
                <a:gd name="T81" fmla="*/ 26 h 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"/>
                <a:gd name="T124" fmla="*/ 0 h 30"/>
                <a:gd name="T125" fmla="*/ 53 w 53"/>
                <a:gd name="T126" fmla="*/ 30 h 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" h="30">
                  <a:moveTo>
                    <a:pt x="9" y="26"/>
                  </a:moveTo>
                  <a:cubicBezTo>
                    <a:pt x="10" y="26"/>
                    <a:pt x="10" y="27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16" y="28"/>
                    <a:pt x="17" y="29"/>
                    <a:pt x="18" y="29"/>
                  </a:cubicBezTo>
                  <a:cubicBezTo>
                    <a:pt x="20" y="29"/>
                    <a:pt x="21" y="29"/>
                    <a:pt x="22" y="30"/>
                  </a:cubicBezTo>
                  <a:cubicBezTo>
                    <a:pt x="24" y="30"/>
                    <a:pt x="26" y="30"/>
                    <a:pt x="28" y="30"/>
                  </a:cubicBezTo>
                  <a:cubicBezTo>
                    <a:pt x="30" y="30"/>
                    <a:pt x="32" y="30"/>
                    <a:pt x="33" y="30"/>
                  </a:cubicBezTo>
                  <a:cubicBezTo>
                    <a:pt x="35" y="30"/>
                    <a:pt x="37" y="30"/>
                    <a:pt x="38" y="29"/>
                  </a:cubicBezTo>
                  <a:cubicBezTo>
                    <a:pt x="40" y="29"/>
                    <a:pt x="41" y="29"/>
                    <a:pt x="42" y="28"/>
                  </a:cubicBezTo>
                  <a:cubicBezTo>
                    <a:pt x="44" y="28"/>
                    <a:pt x="45" y="27"/>
                    <a:pt x="46" y="26"/>
                  </a:cubicBezTo>
                  <a:cubicBezTo>
                    <a:pt x="47" y="26"/>
                    <a:pt x="48" y="25"/>
                    <a:pt x="49" y="24"/>
                  </a:cubicBezTo>
                  <a:cubicBezTo>
                    <a:pt x="50" y="23"/>
                    <a:pt x="50" y="22"/>
                    <a:pt x="51" y="21"/>
                  </a:cubicBezTo>
                  <a:cubicBezTo>
                    <a:pt x="51" y="20"/>
                    <a:pt x="52" y="19"/>
                    <a:pt x="52" y="18"/>
                  </a:cubicBezTo>
                  <a:cubicBezTo>
                    <a:pt x="52" y="17"/>
                    <a:pt x="53" y="16"/>
                    <a:pt x="53" y="15"/>
                  </a:cubicBezTo>
                  <a:cubicBezTo>
                    <a:pt x="53" y="14"/>
                    <a:pt x="52" y="13"/>
                    <a:pt x="52" y="12"/>
                  </a:cubicBezTo>
                  <a:cubicBezTo>
                    <a:pt x="52" y="11"/>
                    <a:pt x="51" y="10"/>
                    <a:pt x="51" y="9"/>
                  </a:cubicBezTo>
                  <a:cubicBezTo>
                    <a:pt x="50" y="8"/>
                    <a:pt x="49" y="8"/>
                    <a:pt x="48" y="7"/>
                  </a:cubicBezTo>
                  <a:cubicBezTo>
                    <a:pt x="47" y="6"/>
                    <a:pt x="46" y="5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9" y="2"/>
                    <a:pt x="38" y="2"/>
                    <a:pt x="36" y="1"/>
                  </a:cubicBezTo>
                  <a:cubicBezTo>
                    <a:pt x="34" y="1"/>
                    <a:pt x="32" y="1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2" y="20"/>
                    <a:pt x="2" y="20"/>
                    <a:pt x="3" y="21"/>
                  </a:cubicBezTo>
                  <a:cubicBezTo>
                    <a:pt x="3" y="22"/>
                    <a:pt x="4" y="22"/>
                    <a:pt x="4" y="23"/>
                  </a:cubicBezTo>
                  <a:cubicBezTo>
                    <a:pt x="5" y="23"/>
                    <a:pt x="5" y="24"/>
                    <a:pt x="6" y="24"/>
                  </a:cubicBezTo>
                  <a:cubicBezTo>
                    <a:pt x="7" y="25"/>
                    <a:pt x="8" y="25"/>
                    <a:pt x="9" y="26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1412875" y="3535363"/>
            <a:ext cx="482600" cy="301625"/>
            <a:chOff x="890" y="2227"/>
            <a:chExt cx="304" cy="190"/>
          </a:xfrm>
        </p:grpSpPr>
        <p:sp>
          <p:nvSpPr>
            <p:cNvPr id="42060" name="Freeform 32"/>
            <p:cNvSpPr>
              <a:spLocks/>
            </p:cNvSpPr>
            <p:nvPr/>
          </p:nvSpPr>
          <p:spPr bwMode="auto">
            <a:xfrm>
              <a:off x="890" y="2227"/>
              <a:ext cx="304" cy="190"/>
            </a:xfrm>
            <a:custGeom>
              <a:avLst/>
              <a:gdLst>
                <a:gd name="T0" fmla="*/ 198 w 216"/>
                <a:gd name="T1" fmla="*/ 20 h 135"/>
                <a:gd name="T2" fmla="*/ 208 w 216"/>
                <a:gd name="T3" fmla="*/ 24 h 135"/>
                <a:gd name="T4" fmla="*/ 214 w 216"/>
                <a:gd name="T5" fmla="*/ 31 h 135"/>
                <a:gd name="T6" fmla="*/ 216 w 216"/>
                <a:gd name="T7" fmla="*/ 39 h 135"/>
                <a:gd name="T8" fmla="*/ 212 w 216"/>
                <a:gd name="T9" fmla="*/ 49 h 135"/>
                <a:gd name="T10" fmla="*/ 167 w 216"/>
                <a:gd name="T11" fmla="*/ 115 h 135"/>
                <a:gd name="T12" fmla="*/ 158 w 216"/>
                <a:gd name="T13" fmla="*/ 124 h 135"/>
                <a:gd name="T14" fmla="*/ 146 w 216"/>
                <a:gd name="T15" fmla="*/ 131 h 135"/>
                <a:gd name="T16" fmla="*/ 133 w 216"/>
                <a:gd name="T17" fmla="*/ 134 h 135"/>
                <a:gd name="T18" fmla="*/ 120 w 216"/>
                <a:gd name="T19" fmla="*/ 134 h 135"/>
                <a:gd name="T20" fmla="*/ 16 w 216"/>
                <a:gd name="T21" fmla="*/ 111 h 135"/>
                <a:gd name="T22" fmla="*/ 6 w 216"/>
                <a:gd name="T23" fmla="*/ 107 h 135"/>
                <a:gd name="T24" fmla="*/ 1 w 216"/>
                <a:gd name="T25" fmla="*/ 100 h 135"/>
                <a:gd name="T26" fmla="*/ 0 w 216"/>
                <a:gd name="T27" fmla="*/ 91 h 135"/>
                <a:gd name="T28" fmla="*/ 5 w 216"/>
                <a:gd name="T29" fmla="*/ 81 h 135"/>
                <a:gd name="T30" fmla="*/ 54 w 216"/>
                <a:gd name="T31" fmla="*/ 17 h 135"/>
                <a:gd name="T32" fmla="*/ 63 w 216"/>
                <a:gd name="T33" fmla="*/ 9 h 135"/>
                <a:gd name="T34" fmla="*/ 75 w 216"/>
                <a:gd name="T35" fmla="*/ 4 h 135"/>
                <a:gd name="T36" fmla="*/ 87 w 216"/>
                <a:gd name="T37" fmla="*/ 1 h 135"/>
                <a:gd name="T38" fmla="*/ 99 w 216"/>
                <a:gd name="T39" fmla="*/ 1 h 135"/>
                <a:gd name="T40" fmla="*/ 198 w 216"/>
                <a:gd name="T41" fmla="*/ 2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6"/>
                <a:gd name="T64" fmla="*/ 0 h 135"/>
                <a:gd name="T65" fmla="*/ 216 w 216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6" h="135">
                  <a:moveTo>
                    <a:pt x="198" y="20"/>
                  </a:moveTo>
                  <a:cubicBezTo>
                    <a:pt x="202" y="21"/>
                    <a:pt x="206" y="22"/>
                    <a:pt x="208" y="24"/>
                  </a:cubicBezTo>
                  <a:cubicBezTo>
                    <a:pt x="211" y="26"/>
                    <a:pt x="213" y="28"/>
                    <a:pt x="214" y="31"/>
                  </a:cubicBezTo>
                  <a:cubicBezTo>
                    <a:pt x="216" y="33"/>
                    <a:pt x="216" y="36"/>
                    <a:pt x="216" y="39"/>
                  </a:cubicBezTo>
                  <a:cubicBezTo>
                    <a:pt x="215" y="42"/>
                    <a:pt x="214" y="46"/>
                    <a:pt x="212" y="49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65" y="119"/>
                    <a:pt x="161" y="122"/>
                    <a:pt x="158" y="124"/>
                  </a:cubicBezTo>
                  <a:cubicBezTo>
                    <a:pt x="154" y="127"/>
                    <a:pt x="150" y="129"/>
                    <a:pt x="146" y="131"/>
                  </a:cubicBezTo>
                  <a:cubicBezTo>
                    <a:pt x="142" y="132"/>
                    <a:pt x="137" y="134"/>
                    <a:pt x="133" y="134"/>
                  </a:cubicBezTo>
                  <a:cubicBezTo>
                    <a:pt x="128" y="135"/>
                    <a:pt x="124" y="134"/>
                    <a:pt x="120" y="134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2" y="110"/>
                    <a:pt x="8" y="109"/>
                    <a:pt x="6" y="107"/>
                  </a:cubicBezTo>
                  <a:cubicBezTo>
                    <a:pt x="3" y="105"/>
                    <a:pt x="2" y="103"/>
                    <a:pt x="1" y="100"/>
                  </a:cubicBezTo>
                  <a:cubicBezTo>
                    <a:pt x="0" y="97"/>
                    <a:pt x="0" y="94"/>
                    <a:pt x="0" y="91"/>
                  </a:cubicBezTo>
                  <a:cubicBezTo>
                    <a:pt x="1" y="88"/>
                    <a:pt x="3" y="84"/>
                    <a:pt x="5" y="8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4"/>
                    <a:pt x="60" y="12"/>
                    <a:pt x="63" y="9"/>
                  </a:cubicBezTo>
                  <a:cubicBezTo>
                    <a:pt x="67" y="7"/>
                    <a:pt x="71" y="5"/>
                    <a:pt x="75" y="4"/>
                  </a:cubicBezTo>
                  <a:cubicBezTo>
                    <a:pt x="79" y="2"/>
                    <a:pt x="83" y="1"/>
                    <a:pt x="87" y="1"/>
                  </a:cubicBezTo>
                  <a:cubicBezTo>
                    <a:pt x="91" y="0"/>
                    <a:pt x="95" y="0"/>
                    <a:pt x="99" y="1"/>
                  </a:cubicBezTo>
                  <a:lnTo>
                    <a:pt x="19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61" name="Freeform 33"/>
            <p:cNvSpPr>
              <a:spLocks noEditPoints="1"/>
            </p:cNvSpPr>
            <p:nvPr/>
          </p:nvSpPr>
          <p:spPr bwMode="auto">
            <a:xfrm>
              <a:off x="978" y="2258"/>
              <a:ext cx="143" cy="115"/>
            </a:xfrm>
            <a:custGeom>
              <a:avLst/>
              <a:gdLst>
                <a:gd name="T0" fmla="*/ 102 w 102"/>
                <a:gd name="T1" fmla="*/ 17 h 82"/>
                <a:gd name="T2" fmla="*/ 101 w 102"/>
                <a:gd name="T3" fmla="*/ 13 h 82"/>
                <a:gd name="T4" fmla="*/ 98 w 102"/>
                <a:gd name="T5" fmla="*/ 10 h 82"/>
                <a:gd name="T6" fmla="*/ 94 w 102"/>
                <a:gd name="T7" fmla="*/ 7 h 82"/>
                <a:gd name="T8" fmla="*/ 88 w 102"/>
                <a:gd name="T9" fmla="*/ 4 h 82"/>
                <a:gd name="T10" fmla="*/ 80 w 102"/>
                <a:gd name="T11" fmla="*/ 2 h 82"/>
                <a:gd name="T12" fmla="*/ 61 w 102"/>
                <a:gd name="T13" fmla="*/ 1 h 82"/>
                <a:gd name="T14" fmla="*/ 45 w 102"/>
                <a:gd name="T15" fmla="*/ 4 h 82"/>
                <a:gd name="T16" fmla="*/ 29 w 102"/>
                <a:gd name="T17" fmla="*/ 15 h 82"/>
                <a:gd name="T18" fmla="*/ 13 w 102"/>
                <a:gd name="T19" fmla="*/ 32 h 82"/>
                <a:gd name="T20" fmla="*/ 7 w 102"/>
                <a:gd name="T21" fmla="*/ 41 h 82"/>
                <a:gd name="T22" fmla="*/ 3 w 102"/>
                <a:gd name="T23" fmla="*/ 49 h 82"/>
                <a:gd name="T24" fmla="*/ 0 w 102"/>
                <a:gd name="T25" fmla="*/ 56 h 82"/>
                <a:gd name="T26" fmla="*/ 0 w 102"/>
                <a:gd name="T27" fmla="*/ 61 h 82"/>
                <a:gd name="T28" fmla="*/ 1 w 102"/>
                <a:gd name="T29" fmla="*/ 68 h 82"/>
                <a:gd name="T30" fmla="*/ 5 w 102"/>
                <a:gd name="T31" fmla="*/ 73 h 82"/>
                <a:gd name="T32" fmla="*/ 12 w 102"/>
                <a:gd name="T33" fmla="*/ 77 h 82"/>
                <a:gd name="T34" fmla="*/ 22 w 102"/>
                <a:gd name="T35" fmla="*/ 80 h 82"/>
                <a:gd name="T36" fmla="*/ 43 w 102"/>
                <a:gd name="T37" fmla="*/ 82 h 82"/>
                <a:gd name="T38" fmla="*/ 60 w 102"/>
                <a:gd name="T39" fmla="*/ 77 h 82"/>
                <a:gd name="T40" fmla="*/ 76 w 102"/>
                <a:gd name="T41" fmla="*/ 65 h 82"/>
                <a:gd name="T42" fmla="*/ 91 w 102"/>
                <a:gd name="T43" fmla="*/ 48 h 82"/>
                <a:gd name="T44" fmla="*/ 97 w 102"/>
                <a:gd name="T45" fmla="*/ 38 h 82"/>
                <a:gd name="T46" fmla="*/ 101 w 102"/>
                <a:gd name="T47" fmla="*/ 29 h 82"/>
                <a:gd name="T48" fmla="*/ 102 w 102"/>
                <a:gd name="T49" fmla="*/ 25 h 82"/>
                <a:gd name="T50" fmla="*/ 102 w 102"/>
                <a:gd name="T51" fmla="*/ 21 h 82"/>
                <a:gd name="T52" fmla="*/ 75 w 102"/>
                <a:gd name="T53" fmla="*/ 22 h 82"/>
                <a:gd name="T54" fmla="*/ 72 w 102"/>
                <a:gd name="T55" fmla="*/ 30 h 82"/>
                <a:gd name="T56" fmla="*/ 64 w 102"/>
                <a:gd name="T57" fmla="*/ 43 h 82"/>
                <a:gd name="T58" fmla="*/ 57 w 102"/>
                <a:gd name="T59" fmla="*/ 52 h 82"/>
                <a:gd name="T60" fmla="*/ 51 w 102"/>
                <a:gd name="T61" fmla="*/ 58 h 82"/>
                <a:gd name="T62" fmla="*/ 46 w 102"/>
                <a:gd name="T63" fmla="*/ 62 h 82"/>
                <a:gd name="T64" fmla="*/ 42 w 102"/>
                <a:gd name="T65" fmla="*/ 65 h 82"/>
                <a:gd name="T66" fmla="*/ 37 w 102"/>
                <a:gd name="T67" fmla="*/ 66 h 82"/>
                <a:gd name="T68" fmla="*/ 33 w 102"/>
                <a:gd name="T69" fmla="*/ 65 h 82"/>
                <a:gd name="T70" fmla="*/ 29 w 102"/>
                <a:gd name="T71" fmla="*/ 63 h 82"/>
                <a:gd name="T72" fmla="*/ 28 w 102"/>
                <a:gd name="T73" fmla="*/ 58 h 82"/>
                <a:gd name="T74" fmla="*/ 31 w 102"/>
                <a:gd name="T75" fmla="*/ 50 h 82"/>
                <a:gd name="T76" fmla="*/ 39 w 102"/>
                <a:gd name="T77" fmla="*/ 37 h 82"/>
                <a:gd name="T78" fmla="*/ 49 w 102"/>
                <a:gd name="T79" fmla="*/ 26 h 82"/>
                <a:gd name="T80" fmla="*/ 56 w 102"/>
                <a:gd name="T81" fmla="*/ 19 h 82"/>
                <a:gd name="T82" fmla="*/ 63 w 102"/>
                <a:gd name="T83" fmla="*/ 15 h 82"/>
                <a:gd name="T84" fmla="*/ 69 w 102"/>
                <a:gd name="T85" fmla="*/ 15 h 82"/>
                <a:gd name="T86" fmla="*/ 74 w 102"/>
                <a:gd name="T87" fmla="*/ 18 h 82"/>
                <a:gd name="T88" fmla="*/ 75 w 102"/>
                <a:gd name="T89" fmla="*/ 2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82"/>
                <a:gd name="T137" fmla="*/ 102 w 102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82">
                  <a:moveTo>
                    <a:pt x="102" y="19"/>
                  </a:moveTo>
                  <a:cubicBezTo>
                    <a:pt x="102" y="18"/>
                    <a:pt x="102" y="18"/>
                    <a:pt x="102" y="17"/>
                  </a:cubicBezTo>
                  <a:cubicBezTo>
                    <a:pt x="102" y="17"/>
                    <a:pt x="102" y="16"/>
                    <a:pt x="102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0" y="13"/>
                    <a:pt x="100" y="12"/>
                    <a:pt x="100" y="12"/>
                  </a:cubicBezTo>
                  <a:cubicBezTo>
                    <a:pt x="99" y="11"/>
                    <a:pt x="99" y="11"/>
                    <a:pt x="98" y="10"/>
                  </a:cubicBezTo>
                  <a:cubicBezTo>
                    <a:pt x="98" y="9"/>
                    <a:pt x="97" y="9"/>
                    <a:pt x="96" y="8"/>
                  </a:cubicBezTo>
                  <a:cubicBezTo>
                    <a:pt x="96" y="8"/>
                    <a:pt x="95" y="7"/>
                    <a:pt x="94" y="7"/>
                  </a:cubicBezTo>
                  <a:cubicBezTo>
                    <a:pt x="93" y="6"/>
                    <a:pt x="93" y="6"/>
                    <a:pt x="92" y="5"/>
                  </a:cubicBezTo>
                  <a:cubicBezTo>
                    <a:pt x="91" y="5"/>
                    <a:pt x="89" y="4"/>
                    <a:pt x="88" y="4"/>
                  </a:cubicBezTo>
                  <a:cubicBezTo>
                    <a:pt x="87" y="4"/>
                    <a:pt x="86" y="3"/>
                    <a:pt x="84" y="3"/>
                  </a:cubicBezTo>
                  <a:cubicBezTo>
                    <a:pt x="83" y="3"/>
                    <a:pt x="82" y="2"/>
                    <a:pt x="80" y="2"/>
                  </a:cubicBezTo>
                  <a:cubicBezTo>
                    <a:pt x="77" y="1"/>
                    <a:pt x="74" y="1"/>
                    <a:pt x="70" y="1"/>
                  </a:cubicBezTo>
                  <a:cubicBezTo>
                    <a:pt x="67" y="0"/>
                    <a:pt x="64" y="0"/>
                    <a:pt x="61" y="1"/>
                  </a:cubicBezTo>
                  <a:cubicBezTo>
                    <a:pt x="58" y="1"/>
                    <a:pt x="56" y="1"/>
                    <a:pt x="53" y="2"/>
                  </a:cubicBezTo>
                  <a:cubicBezTo>
                    <a:pt x="50" y="3"/>
                    <a:pt x="47" y="3"/>
                    <a:pt x="45" y="4"/>
                  </a:cubicBezTo>
                  <a:cubicBezTo>
                    <a:pt x="42" y="6"/>
                    <a:pt x="39" y="7"/>
                    <a:pt x="37" y="9"/>
                  </a:cubicBezTo>
                  <a:cubicBezTo>
                    <a:pt x="34" y="10"/>
                    <a:pt x="32" y="12"/>
                    <a:pt x="29" y="15"/>
                  </a:cubicBezTo>
                  <a:cubicBezTo>
                    <a:pt x="26" y="17"/>
                    <a:pt x="24" y="19"/>
                    <a:pt x="21" y="22"/>
                  </a:cubicBezTo>
                  <a:cubicBezTo>
                    <a:pt x="18" y="25"/>
                    <a:pt x="16" y="29"/>
                    <a:pt x="13" y="32"/>
                  </a:cubicBezTo>
                  <a:cubicBezTo>
                    <a:pt x="12" y="34"/>
                    <a:pt x="11" y="35"/>
                    <a:pt x="10" y="36"/>
                  </a:cubicBezTo>
                  <a:cubicBezTo>
                    <a:pt x="9" y="38"/>
                    <a:pt x="8" y="39"/>
                    <a:pt x="7" y="41"/>
                  </a:cubicBezTo>
                  <a:cubicBezTo>
                    <a:pt x="6" y="42"/>
                    <a:pt x="6" y="43"/>
                    <a:pt x="5" y="45"/>
                  </a:cubicBezTo>
                  <a:cubicBezTo>
                    <a:pt x="4" y="46"/>
                    <a:pt x="4" y="47"/>
                    <a:pt x="3" y="49"/>
                  </a:cubicBezTo>
                  <a:cubicBezTo>
                    <a:pt x="2" y="50"/>
                    <a:pt x="2" y="51"/>
                    <a:pt x="1" y="52"/>
                  </a:cubicBezTo>
                  <a:cubicBezTo>
                    <a:pt x="1" y="53"/>
                    <a:pt x="1" y="55"/>
                    <a:pt x="0" y="56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66"/>
                    <a:pt x="1" y="67"/>
                    <a:pt x="1" y="68"/>
                  </a:cubicBezTo>
                  <a:cubicBezTo>
                    <a:pt x="2" y="69"/>
                    <a:pt x="2" y="70"/>
                    <a:pt x="3" y="71"/>
                  </a:cubicBezTo>
                  <a:cubicBezTo>
                    <a:pt x="3" y="71"/>
                    <a:pt x="4" y="72"/>
                    <a:pt x="5" y="73"/>
                  </a:cubicBezTo>
                  <a:cubicBezTo>
                    <a:pt x="6" y="74"/>
                    <a:pt x="7" y="75"/>
                    <a:pt x="8" y="75"/>
                  </a:cubicBezTo>
                  <a:cubicBezTo>
                    <a:pt x="9" y="76"/>
                    <a:pt x="10" y="77"/>
                    <a:pt x="12" y="77"/>
                  </a:cubicBezTo>
                  <a:cubicBezTo>
                    <a:pt x="13" y="78"/>
                    <a:pt x="15" y="78"/>
                    <a:pt x="17" y="79"/>
                  </a:cubicBezTo>
                  <a:cubicBezTo>
                    <a:pt x="18" y="79"/>
                    <a:pt x="20" y="80"/>
                    <a:pt x="22" y="80"/>
                  </a:cubicBezTo>
                  <a:cubicBezTo>
                    <a:pt x="26" y="81"/>
                    <a:pt x="29" y="82"/>
                    <a:pt x="33" y="82"/>
                  </a:cubicBezTo>
                  <a:cubicBezTo>
                    <a:pt x="36" y="82"/>
                    <a:pt x="40" y="82"/>
                    <a:pt x="43" y="82"/>
                  </a:cubicBezTo>
                  <a:cubicBezTo>
                    <a:pt x="46" y="81"/>
                    <a:pt x="49" y="81"/>
                    <a:pt x="52" y="80"/>
                  </a:cubicBezTo>
                  <a:cubicBezTo>
                    <a:pt x="55" y="79"/>
                    <a:pt x="57" y="78"/>
                    <a:pt x="60" y="77"/>
                  </a:cubicBezTo>
                  <a:cubicBezTo>
                    <a:pt x="63" y="75"/>
                    <a:pt x="65" y="74"/>
                    <a:pt x="68" y="72"/>
                  </a:cubicBezTo>
                  <a:cubicBezTo>
                    <a:pt x="71" y="70"/>
                    <a:pt x="73" y="68"/>
                    <a:pt x="76" y="65"/>
                  </a:cubicBezTo>
                  <a:cubicBezTo>
                    <a:pt x="78" y="63"/>
                    <a:pt x="81" y="60"/>
                    <a:pt x="83" y="57"/>
                  </a:cubicBezTo>
                  <a:cubicBezTo>
                    <a:pt x="86" y="54"/>
                    <a:pt x="88" y="51"/>
                    <a:pt x="91" y="48"/>
                  </a:cubicBezTo>
                  <a:cubicBezTo>
                    <a:pt x="92" y="46"/>
                    <a:pt x="93" y="45"/>
                    <a:pt x="94" y="43"/>
                  </a:cubicBezTo>
                  <a:cubicBezTo>
                    <a:pt x="95" y="41"/>
                    <a:pt x="96" y="40"/>
                    <a:pt x="97" y="38"/>
                  </a:cubicBezTo>
                  <a:cubicBezTo>
                    <a:pt x="97" y="37"/>
                    <a:pt x="98" y="35"/>
                    <a:pt x="99" y="34"/>
                  </a:cubicBezTo>
                  <a:cubicBezTo>
                    <a:pt x="100" y="32"/>
                    <a:pt x="100" y="31"/>
                    <a:pt x="101" y="29"/>
                  </a:cubicBezTo>
                  <a:cubicBezTo>
                    <a:pt x="101" y="29"/>
                    <a:pt x="101" y="28"/>
                    <a:pt x="101" y="27"/>
                  </a:cubicBezTo>
                  <a:cubicBezTo>
                    <a:pt x="102" y="26"/>
                    <a:pt x="102" y="26"/>
                    <a:pt x="102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2" y="22"/>
                    <a:pt x="102" y="22"/>
                    <a:pt x="102" y="21"/>
                  </a:cubicBezTo>
                  <a:cubicBezTo>
                    <a:pt x="102" y="20"/>
                    <a:pt x="102" y="20"/>
                    <a:pt x="102" y="19"/>
                  </a:cubicBezTo>
                  <a:close/>
                  <a:moveTo>
                    <a:pt x="75" y="22"/>
                  </a:moveTo>
                  <a:cubicBezTo>
                    <a:pt x="75" y="23"/>
                    <a:pt x="75" y="24"/>
                    <a:pt x="74" y="26"/>
                  </a:cubicBezTo>
                  <a:cubicBezTo>
                    <a:pt x="74" y="27"/>
                    <a:pt x="73" y="29"/>
                    <a:pt x="72" y="30"/>
                  </a:cubicBezTo>
                  <a:cubicBezTo>
                    <a:pt x="71" y="32"/>
                    <a:pt x="70" y="34"/>
                    <a:pt x="69" y="36"/>
                  </a:cubicBezTo>
                  <a:cubicBezTo>
                    <a:pt x="67" y="38"/>
                    <a:pt x="66" y="41"/>
                    <a:pt x="64" y="43"/>
                  </a:cubicBezTo>
                  <a:cubicBezTo>
                    <a:pt x="63" y="45"/>
                    <a:pt x="61" y="46"/>
                    <a:pt x="60" y="48"/>
                  </a:cubicBezTo>
                  <a:cubicBezTo>
                    <a:pt x="59" y="49"/>
                    <a:pt x="58" y="51"/>
                    <a:pt x="57" y="52"/>
                  </a:cubicBezTo>
                  <a:cubicBezTo>
                    <a:pt x="56" y="53"/>
                    <a:pt x="55" y="54"/>
                    <a:pt x="54" y="56"/>
                  </a:cubicBezTo>
                  <a:cubicBezTo>
                    <a:pt x="53" y="57"/>
                    <a:pt x="52" y="57"/>
                    <a:pt x="51" y="58"/>
                  </a:cubicBezTo>
                  <a:cubicBezTo>
                    <a:pt x="51" y="59"/>
                    <a:pt x="50" y="60"/>
                    <a:pt x="49" y="60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6" y="63"/>
                    <a:pt x="45" y="63"/>
                    <a:pt x="44" y="64"/>
                  </a:cubicBezTo>
                  <a:cubicBezTo>
                    <a:pt x="43" y="64"/>
                    <a:pt x="43" y="64"/>
                    <a:pt x="42" y="65"/>
                  </a:cubicBezTo>
                  <a:cubicBezTo>
                    <a:pt x="41" y="65"/>
                    <a:pt x="40" y="65"/>
                    <a:pt x="39" y="65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7" y="66"/>
                    <a:pt x="36" y="66"/>
                    <a:pt x="35" y="66"/>
                  </a:cubicBezTo>
                  <a:cubicBezTo>
                    <a:pt x="34" y="66"/>
                    <a:pt x="34" y="66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30" y="64"/>
                    <a:pt x="29" y="64"/>
                    <a:pt x="29" y="63"/>
                  </a:cubicBezTo>
                  <a:cubicBezTo>
                    <a:pt x="28" y="62"/>
                    <a:pt x="28" y="62"/>
                    <a:pt x="28" y="61"/>
                  </a:cubicBezTo>
                  <a:cubicBezTo>
                    <a:pt x="28" y="60"/>
                    <a:pt x="27" y="59"/>
                    <a:pt x="28" y="58"/>
                  </a:cubicBezTo>
                  <a:cubicBezTo>
                    <a:pt x="28" y="57"/>
                    <a:pt x="28" y="56"/>
                    <a:pt x="29" y="54"/>
                  </a:cubicBezTo>
                  <a:cubicBezTo>
                    <a:pt x="29" y="53"/>
                    <a:pt x="30" y="52"/>
                    <a:pt x="31" y="50"/>
                  </a:cubicBezTo>
                  <a:cubicBezTo>
                    <a:pt x="32" y="48"/>
                    <a:pt x="33" y="46"/>
                    <a:pt x="34" y="44"/>
                  </a:cubicBezTo>
                  <a:cubicBezTo>
                    <a:pt x="36" y="42"/>
                    <a:pt x="37" y="40"/>
                    <a:pt x="39" y="37"/>
                  </a:cubicBezTo>
                  <a:cubicBezTo>
                    <a:pt x="41" y="35"/>
                    <a:pt x="42" y="33"/>
                    <a:pt x="44" y="31"/>
                  </a:cubicBezTo>
                  <a:cubicBezTo>
                    <a:pt x="46" y="29"/>
                    <a:pt x="47" y="27"/>
                    <a:pt x="49" y="26"/>
                  </a:cubicBezTo>
                  <a:cubicBezTo>
                    <a:pt x="50" y="24"/>
                    <a:pt x="51" y="23"/>
                    <a:pt x="53" y="22"/>
                  </a:cubicBezTo>
                  <a:cubicBezTo>
                    <a:pt x="54" y="20"/>
                    <a:pt x="55" y="19"/>
                    <a:pt x="56" y="19"/>
                  </a:cubicBezTo>
                  <a:cubicBezTo>
                    <a:pt x="57" y="18"/>
                    <a:pt x="58" y="17"/>
                    <a:pt x="59" y="17"/>
                  </a:cubicBezTo>
                  <a:cubicBezTo>
                    <a:pt x="61" y="16"/>
                    <a:pt x="62" y="16"/>
                    <a:pt x="63" y="15"/>
                  </a:cubicBezTo>
                  <a:cubicBezTo>
                    <a:pt x="64" y="15"/>
                    <a:pt x="65" y="15"/>
                    <a:pt x="66" y="15"/>
                  </a:cubicBezTo>
                  <a:cubicBezTo>
                    <a:pt x="67" y="15"/>
                    <a:pt x="68" y="15"/>
                    <a:pt x="69" y="15"/>
                  </a:cubicBezTo>
                  <a:cubicBezTo>
                    <a:pt x="70" y="15"/>
                    <a:pt x="71" y="16"/>
                    <a:pt x="72" y="16"/>
                  </a:cubicBezTo>
                  <a:cubicBezTo>
                    <a:pt x="73" y="17"/>
                    <a:pt x="73" y="17"/>
                    <a:pt x="74" y="18"/>
                  </a:cubicBezTo>
                  <a:cubicBezTo>
                    <a:pt x="74" y="18"/>
                    <a:pt x="75" y="19"/>
                    <a:pt x="75" y="20"/>
                  </a:cubicBezTo>
                  <a:cubicBezTo>
                    <a:pt x="75" y="20"/>
                    <a:pt x="75" y="21"/>
                    <a:pt x="75" y="22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093913" y="2724150"/>
            <a:ext cx="376237" cy="187325"/>
            <a:chOff x="1319" y="1716"/>
            <a:chExt cx="237" cy="118"/>
          </a:xfrm>
        </p:grpSpPr>
        <p:sp>
          <p:nvSpPr>
            <p:cNvPr id="42058" name="Freeform 34"/>
            <p:cNvSpPr>
              <a:spLocks/>
            </p:cNvSpPr>
            <p:nvPr/>
          </p:nvSpPr>
          <p:spPr bwMode="auto">
            <a:xfrm>
              <a:off x="1319" y="1716"/>
              <a:ext cx="237" cy="118"/>
            </a:xfrm>
            <a:custGeom>
              <a:avLst/>
              <a:gdLst>
                <a:gd name="T0" fmla="*/ 152 w 168"/>
                <a:gd name="T1" fmla="*/ 12 h 84"/>
                <a:gd name="T2" fmla="*/ 161 w 168"/>
                <a:gd name="T3" fmla="*/ 14 h 84"/>
                <a:gd name="T4" fmla="*/ 166 w 168"/>
                <a:gd name="T5" fmla="*/ 18 h 84"/>
                <a:gd name="T6" fmla="*/ 168 w 168"/>
                <a:gd name="T7" fmla="*/ 23 h 84"/>
                <a:gd name="T8" fmla="*/ 166 w 168"/>
                <a:gd name="T9" fmla="*/ 29 h 84"/>
                <a:gd name="T10" fmla="*/ 138 w 168"/>
                <a:gd name="T11" fmla="*/ 72 h 84"/>
                <a:gd name="T12" fmla="*/ 131 w 168"/>
                <a:gd name="T13" fmla="*/ 77 h 84"/>
                <a:gd name="T14" fmla="*/ 123 w 168"/>
                <a:gd name="T15" fmla="*/ 82 h 84"/>
                <a:gd name="T16" fmla="*/ 112 w 168"/>
                <a:gd name="T17" fmla="*/ 84 h 84"/>
                <a:gd name="T18" fmla="*/ 102 w 168"/>
                <a:gd name="T19" fmla="*/ 84 h 84"/>
                <a:gd name="T20" fmla="*/ 15 w 168"/>
                <a:gd name="T21" fmla="*/ 71 h 84"/>
                <a:gd name="T22" fmla="*/ 7 w 168"/>
                <a:gd name="T23" fmla="*/ 69 h 84"/>
                <a:gd name="T24" fmla="*/ 2 w 168"/>
                <a:gd name="T25" fmla="*/ 64 h 84"/>
                <a:gd name="T26" fmla="*/ 0 w 168"/>
                <a:gd name="T27" fmla="*/ 59 h 84"/>
                <a:gd name="T28" fmla="*/ 3 w 168"/>
                <a:gd name="T29" fmla="*/ 53 h 84"/>
                <a:gd name="T30" fmla="*/ 35 w 168"/>
                <a:gd name="T31" fmla="*/ 12 h 84"/>
                <a:gd name="T32" fmla="*/ 41 w 168"/>
                <a:gd name="T33" fmla="*/ 6 h 84"/>
                <a:gd name="T34" fmla="*/ 49 w 168"/>
                <a:gd name="T35" fmla="*/ 3 h 84"/>
                <a:gd name="T36" fmla="*/ 59 w 168"/>
                <a:gd name="T37" fmla="*/ 1 h 84"/>
                <a:gd name="T38" fmla="*/ 69 w 168"/>
                <a:gd name="T39" fmla="*/ 1 h 84"/>
                <a:gd name="T40" fmla="*/ 152 w 168"/>
                <a:gd name="T41" fmla="*/ 12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84"/>
                <a:gd name="T65" fmla="*/ 168 w 168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84">
                  <a:moveTo>
                    <a:pt x="152" y="12"/>
                  </a:moveTo>
                  <a:cubicBezTo>
                    <a:pt x="155" y="12"/>
                    <a:pt x="158" y="13"/>
                    <a:pt x="161" y="14"/>
                  </a:cubicBezTo>
                  <a:cubicBezTo>
                    <a:pt x="163" y="15"/>
                    <a:pt x="165" y="16"/>
                    <a:pt x="166" y="18"/>
                  </a:cubicBezTo>
                  <a:cubicBezTo>
                    <a:pt x="167" y="20"/>
                    <a:pt x="168" y="22"/>
                    <a:pt x="168" y="23"/>
                  </a:cubicBezTo>
                  <a:cubicBezTo>
                    <a:pt x="168" y="25"/>
                    <a:pt x="168" y="27"/>
                    <a:pt x="166" y="29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6" y="74"/>
                    <a:pt x="134" y="76"/>
                    <a:pt x="131" y="77"/>
                  </a:cubicBezTo>
                  <a:cubicBezTo>
                    <a:pt x="129" y="79"/>
                    <a:pt x="126" y="81"/>
                    <a:pt x="123" y="82"/>
                  </a:cubicBezTo>
                  <a:cubicBezTo>
                    <a:pt x="119" y="83"/>
                    <a:pt x="116" y="84"/>
                    <a:pt x="112" y="84"/>
                  </a:cubicBezTo>
                  <a:cubicBezTo>
                    <a:pt x="109" y="84"/>
                    <a:pt x="105" y="84"/>
                    <a:pt x="102" y="84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2" y="71"/>
                    <a:pt x="9" y="70"/>
                    <a:pt x="7" y="69"/>
                  </a:cubicBezTo>
                  <a:cubicBezTo>
                    <a:pt x="5" y="68"/>
                    <a:pt x="3" y="66"/>
                    <a:pt x="2" y="64"/>
                  </a:cubicBezTo>
                  <a:cubicBezTo>
                    <a:pt x="1" y="63"/>
                    <a:pt x="0" y="61"/>
                    <a:pt x="0" y="59"/>
                  </a:cubicBezTo>
                  <a:cubicBezTo>
                    <a:pt x="0" y="57"/>
                    <a:pt x="1" y="55"/>
                    <a:pt x="3" y="5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0"/>
                    <a:pt x="38" y="8"/>
                    <a:pt x="41" y="6"/>
                  </a:cubicBezTo>
                  <a:cubicBezTo>
                    <a:pt x="43" y="5"/>
                    <a:pt x="46" y="4"/>
                    <a:pt x="49" y="3"/>
                  </a:cubicBezTo>
                  <a:cubicBezTo>
                    <a:pt x="52" y="2"/>
                    <a:pt x="56" y="1"/>
                    <a:pt x="59" y="1"/>
                  </a:cubicBezTo>
                  <a:cubicBezTo>
                    <a:pt x="62" y="0"/>
                    <a:pt x="66" y="0"/>
                    <a:pt x="69" y="1"/>
                  </a:cubicBezTo>
                  <a:lnTo>
                    <a:pt x="1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59" name="Freeform 35"/>
            <p:cNvSpPr>
              <a:spLocks/>
            </p:cNvSpPr>
            <p:nvPr/>
          </p:nvSpPr>
          <p:spPr bwMode="auto">
            <a:xfrm>
              <a:off x="1387" y="1737"/>
              <a:ext cx="122" cy="76"/>
            </a:xfrm>
            <a:custGeom>
              <a:avLst/>
              <a:gdLst>
                <a:gd name="T0" fmla="*/ 80 w 87"/>
                <a:gd name="T1" fmla="*/ 18 h 54"/>
                <a:gd name="T2" fmla="*/ 87 w 87"/>
                <a:gd name="T3" fmla="*/ 9 h 54"/>
                <a:gd name="T4" fmla="*/ 23 w 87"/>
                <a:gd name="T5" fmla="*/ 0 h 54"/>
                <a:gd name="T6" fmla="*/ 15 w 87"/>
                <a:gd name="T7" fmla="*/ 12 h 54"/>
                <a:gd name="T8" fmla="*/ 53 w 87"/>
                <a:gd name="T9" fmla="*/ 17 h 54"/>
                <a:gd name="T10" fmla="*/ 45 w 87"/>
                <a:gd name="T11" fmla="*/ 21 h 54"/>
                <a:gd name="T12" fmla="*/ 37 w 87"/>
                <a:gd name="T13" fmla="*/ 24 h 54"/>
                <a:gd name="T14" fmla="*/ 29 w 87"/>
                <a:gd name="T15" fmla="*/ 28 h 54"/>
                <a:gd name="T16" fmla="*/ 23 w 87"/>
                <a:gd name="T17" fmla="*/ 32 h 54"/>
                <a:gd name="T18" fmla="*/ 17 w 87"/>
                <a:gd name="T19" fmla="*/ 36 h 54"/>
                <a:gd name="T20" fmla="*/ 12 w 87"/>
                <a:gd name="T21" fmla="*/ 40 h 54"/>
                <a:gd name="T22" fmla="*/ 6 w 87"/>
                <a:gd name="T23" fmla="*/ 45 h 54"/>
                <a:gd name="T24" fmla="*/ 0 w 87"/>
                <a:gd name="T25" fmla="*/ 51 h 54"/>
                <a:gd name="T26" fmla="*/ 22 w 87"/>
                <a:gd name="T27" fmla="*/ 54 h 54"/>
                <a:gd name="T28" fmla="*/ 26 w 87"/>
                <a:gd name="T29" fmla="*/ 50 h 54"/>
                <a:gd name="T30" fmla="*/ 30 w 87"/>
                <a:gd name="T31" fmla="*/ 46 h 54"/>
                <a:gd name="T32" fmla="*/ 34 w 87"/>
                <a:gd name="T33" fmla="*/ 43 h 54"/>
                <a:gd name="T34" fmla="*/ 38 w 87"/>
                <a:gd name="T35" fmla="*/ 39 h 54"/>
                <a:gd name="T36" fmla="*/ 43 w 87"/>
                <a:gd name="T37" fmla="*/ 36 h 54"/>
                <a:gd name="T38" fmla="*/ 48 w 87"/>
                <a:gd name="T39" fmla="*/ 32 h 54"/>
                <a:gd name="T40" fmla="*/ 53 w 87"/>
                <a:gd name="T41" fmla="*/ 29 h 54"/>
                <a:gd name="T42" fmla="*/ 59 w 87"/>
                <a:gd name="T43" fmla="*/ 26 h 54"/>
                <a:gd name="T44" fmla="*/ 64 w 87"/>
                <a:gd name="T45" fmla="*/ 24 h 54"/>
                <a:gd name="T46" fmla="*/ 69 w 87"/>
                <a:gd name="T47" fmla="*/ 22 h 54"/>
                <a:gd name="T48" fmla="*/ 74 w 87"/>
                <a:gd name="T49" fmla="*/ 20 h 54"/>
                <a:gd name="T50" fmla="*/ 80 w 87"/>
                <a:gd name="T51" fmla="*/ 18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7"/>
                <a:gd name="T79" fmla="*/ 0 h 54"/>
                <a:gd name="T80" fmla="*/ 87 w 87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7" h="54">
                  <a:moveTo>
                    <a:pt x="80" y="18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0" y="18"/>
                    <a:pt x="47" y="19"/>
                    <a:pt x="45" y="21"/>
                  </a:cubicBezTo>
                  <a:cubicBezTo>
                    <a:pt x="42" y="22"/>
                    <a:pt x="39" y="23"/>
                    <a:pt x="37" y="24"/>
                  </a:cubicBezTo>
                  <a:cubicBezTo>
                    <a:pt x="34" y="26"/>
                    <a:pt x="32" y="27"/>
                    <a:pt x="29" y="28"/>
                  </a:cubicBezTo>
                  <a:cubicBezTo>
                    <a:pt x="27" y="29"/>
                    <a:pt x="25" y="30"/>
                    <a:pt x="23" y="32"/>
                  </a:cubicBezTo>
                  <a:cubicBezTo>
                    <a:pt x="21" y="33"/>
                    <a:pt x="19" y="34"/>
                    <a:pt x="17" y="36"/>
                  </a:cubicBezTo>
                  <a:cubicBezTo>
                    <a:pt x="16" y="37"/>
                    <a:pt x="14" y="39"/>
                    <a:pt x="12" y="40"/>
                  </a:cubicBezTo>
                  <a:cubicBezTo>
                    <a:pt x="10" y="42"/>
                    <a:pt x="8" y="43"/>
                    <a:pt x="6" y="45"/>
                  </a:cubicBezTo>
                  <a:cubicBezTo>
                    <a:pt x="4" y="47"/>
                    <a:pt x="2" y="49"/>
                    <a:pt x="0" y="51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4" y="53"/>
                    <a:pt x="25" y="51"/>
                    <a:pt x="26" y="50"/>
                  </a:cubicBezTo>
                  <a:cubicBezTo>
                    <a:pt x="27" y="49"/>
                    <a:pt x="29" y="47"/>
                    <a:pt x="30" y="46"/>
                  </a:cubicBezTo>
                  <a:cubicBezTo>
                    <a:pt x="31" y="45"/>
                    <a:pt x="32" y="44"/>
                    <a:pt x="34" y="43"/>
                  </a:cubicBezTo>
                  <a:cubicBezTo>
                    <a:pt x="35" y="41"/>
                    <a:pt x="36" y="40"/>
                    <a:pt x="38" y="39"/>
                  </a:cubicBezTo>
                  <a:cubicBezTo>
                    <a:pt x="39" y="38"/>
                    <a:pt x="41" y="37"/>
                    <a:pt x="43" y="36"/>
                  </a:cubicBezTo>
                  <a:cubicBezTo>
                    <a:pt x="44" y="35"/>
                    <a:pt x="46" y="33"/>
                    <a:pt x="48" y="32"/>
                  </a:cubicBezTo>
                  <a:cubicBezTo>
                    <a:pt x="50" y="31"/>
                    <a:pt x="51" y="30"/>
                    <a:pt x="53" y="29"/>
                  </a:cubicBezTo>
                  <a:cubicBezTo>
                    <a:pt x="55" y="28"/>
                    <a:pt x="57" y="27"/>
                    <a:pt x="59" y="26"/>
                  </a:cubicBezTo>
                  <a:cubicBezTo>
                    <a:pt x="61" y="25"/>
                    <a:pt x="62" y="25"/>
                    <a:pt x="64" y="24"/>
                  </a:cubicBezTo>
                  <a:cubicBezTo>
                    <a:pt x="66" y="23"/>
                    <a:pt x="67" y="22"/>
                    <a:pt x="69" y="22"/>
                  </a:cubicBezTo>
                  <a:cubicBezTo>
                    <a:pt x="71" y="21"/>
                    <a:pt x="73" y="20"/>
                    <a:pt x="74" y="20"/>
                  </a:cubicBezTo>
                  <a:cubicBezTo>
                    <a:pt x="76" y="19"/>
                    <a:pt x="78" y="19"/>
                    <a:pt x="80" y="18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455863" y="2771775"/>
            <a:ext cx="379412" cy="195263"/>
            <a:chOff x="1547" y="1746"/>
            <a:chExt cx="239" cy="123"/>
          </a:xfrm>
        </p:grpSpPr>
        <p:sp>
          <p:nvSpPr>
            <p:cNvPr id="42056" name="Freeform 36"/>
            <p:cNvSpPr>
              <a:spLocks/>
            </p:cNvSpPr>
            <p:nvPr/>
          </p:nvSpPr>
          <p:spPr bwMode="auto">
            <a:xfrm>
              <a:off x="1547" y="1746"/>
              <a:ext cx="239" cy="123"/>
            </a:xfrm>
            <a:custGeom>
              <a:avLst/>
              <a:gdLst>
                <a:gd name="T0" fmla="*/ 152 w 170"/>
                <a:gd name="T1" fmla="*/ 12 h 88"/>
                <a:gd name="T2" fmla="*/ 161 w 170"/>
                <a:gd name="T3" fmla="*/ 14 h 88"/>
                <a:gd name="T4" fmla="*/ 167 w 170"/>
                <a:gd name="T5" fmla="*/ 19 h 88"/>
                <a:gd name="T6" fmla="*/ 170 w 170"/>
                <a:gd name="T7" fmla="*/ 24 h 88"/>
                <a:gd name="T8" fmla="*/ 169 w 170"/>
                <a:gd name="T9" fmla="*/ 31 h 88"/>
                <a:gd name="T10" fmla="*/ 144 w 170"/>
                <a:gd name="T11" fmla="*/ 75 h 88"/>
                <a:gd name="T12" fmla="*/ 138 w 170"/>
                <a:gd name="T13" fmla="*/ 81 h 88"/>
                <a:gd name="T14" fmla="*/ 130 w 170"/>
                <a:gd name="T15" fmla="*/ 85 h 88"/>
                <a:gd name="T16" fmla="*/ 119 w 170"/>
                <a:gd name="T17" fmla="*/ 87 h 88"/>
                <a:gd name="T18" fmla="*/ 108 w 170"/>
                <a:gd name="T19" fmla="*/ 87 h 88"/>
                <a:gd name="T20" fmla="*/ 18 w 170"/>
                <a:gd name="T21" fmla="*/ 74 h 88"/>
                <a:gd name="T22" fmla="*/ 9 w 170"/>
                <a:gd name="T23" fmla="*/ 71 h 88"/>
                <a:gd name="T24" fmla="*/ 3 w 170"/>
                <a:gd name="T25" fmla="*/ 67 h 88"/>
                <a:gd name="T26" fmla="*/ 1 w 170"/>
                <a:gd name="T27" fmla="*/ 61 h 88"/>
                <a:gd name="T28" fmla="*/ 3 w 170"/>
                <a:gd name="T29" fmla="*/ 55 h 88"/>
                <a:gd name="T30" fmla="*/ 31 w 170"/>
                <a:gd name="T31" fmla="*/ 12 h 88"/>
                <a:gd name="T32" fmla="*/ 36 w 170"/>
                <a:gd name="T33" fmla="*/ 6 h 88"/>
                <a:gd name="T34" fmla="*/ 45 w 170"/>
                <a:gd name="T35" fmla="*/ 2 h 88"/>
                <a:gd name="T36" fmla="*/ 55 w 170"/>
                <a:gd name="T37" fmla="*/ 0 h 88"/>
                <a:gd name="T38" fmla="*/ 65 w 170"/>
                <a:gd name="T39" fmla="*/ 0 h 88"/>
                <a:gd name="T40" fmla="*/ 152 w 170"/>
                <a:gd name="T41" fmla="*/ 12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0"/>
                <a:gd name="T64" fmla="*/ 0 h 88"/>
                <a:gd name="T65" fmla="*/ 170 w 170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0" h="88">
                  <a:moveTo>
                    <a:pt x="152" y="12"/>
                  </a:moveTo>
                  <a:cubicBezTo>
                    <a:pt x="155" y="12"/>
                    <a:pt x="159" y="13"/>
                    <a:pt x="161" y="14"/>
                  </a:cubicBezTo>
                  <a:cubicBezTo>
                    <a:pt x="164" y="16"/>
                    <a:pt x="166" y="17"/>
                    <a:pt x="167" y="19"/>
                  </a:cubicBezTo>
                  <a:cubicBezTo>
                    <a:pt x="169" y="20"/>
                    <a:pt x="170" y="22"/>
                    <a:pt x="170" y="24"/>
                  </a:cubicBezTo>
                  <a:cubicBezTo>
                    <a:pt x="170" y="26"/>
                    <a:pt x="170" y="28"/>
                    <a:pt x="169" y="31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3" y="77"/>
                    <a:pt x="141" y="79"/>
                    <a:pt x="138" y="81"/>
                  </a:cubicBezTo>
                  <a:cubicBezTo>
                    <a:pt x="136" y="82"/>
                    <a:pt x="133" y="84"/>
                    <a:pt x="130" y="85"/>
                  </a:cubicBezTo>
                  <a:cubicBezTo>
                    <a:pt x="126" y="86"/>
                    <a:pt x="123" y="87"/>
                    <a:pt x="119" y="87"/>
                  </a:cubicBezTo>
                  <a:cubicBezTo>
                    <a:pt x="116" y="88"/>
                    <a:pt x="112" y="88"/>
                    <a:pt x="108" y="87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4" y="73"/>
                    <a:pt x="11" y="73"/>
                    <a:pt x="9" y="71"/>
                  </a:cubicBezTo>
                  <a:cubicBezTo>
                    <a:pt x="6" y="70"/>
                    <a:pt x="4" y="68"/>
                    <a:pt x="3" y="67"/>
                  </a:cubicBezTo>
                  <a:cubicBezTo>
                    <a:pt x="1" y="65"/>
                    <a:pt x="1" y="63"/>
                    <a:pt x="1" y="61"/>
                  </a:cubicBezTo>
                  <a:cubicBezTo>
                    <a:pt x="0" y="59"/>
                    <a:pt x="1" y="57"/>
                    <a:pt x="3" y="5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9" y="5"/>
                    <a:pt x="42" y="4"/>
                    <a:pt x="45" y="2"/>
                  </a:cubicBezTo>
                  <a:cubicBezTo>
                    <a:pt x="48" y="1"/>
                    <a:pt x="51" y="1"/>
                    <a:pt x="55" y="0"/>
                  </a:cubicBezTo>
                  <a:cubicBezTo>
                    <a:pt x="58" y="0"/>
                    <a:pt x="61" y="0"/>
                    <a:pt x="65" y="0"/>
                  </a:cubicBezTo>
                  <a:lnTo>
                    <a:pt x="1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57" name="Freeform 37"/>
            <p:cNvSpPr>
              <a:spLocks noEditPoints="1"/>
            </p:cNvSpPr>
            <p:nvPr/>
          </p:nvSpPr>
          <p:spPr bwMode="auto">
            <a:xfrm>
              <a:off x="1606" y="1771"/>
              <a:ext cx="117" cy="77"/>
            </a:xfrm>
            <a:custGeom>
              <a:avLst/>
              <a:gdLst>
                <a:gd name="T0" fmla="*/ 79 w 83"/>
                <a:gd name="T1" fmla="*/ 8 h 55"/>
                <a:gd name="T2" fmla="*/ 64 w 83"/>
                <a:gd name="T3" fmla="*/ 2 h 55"/>
                <a:gd name="T4" fmla="*/ 45 w 83"/>
                <a:gd name="T5" fmla="*/ 0 h 55"/>
                <a:gd name="T6" fmla="*/ 29 w 83"/>
                <a:gd name="T7" fmla="*/ 3 h 55"/>
                <a:gd name="T8" fmla="*/ 19 w 83"/>
                <a:gd name="T9" fmla="*/ 10 h 55"/>
                <a:gd name="T10" fmla="*/ 18 w 83"/>
                <a:gd name="T11" fmla="*/ 16 h 55"/>
                <a:gd name="T12" fmla="*/ 20 w 83"/>
                <a:gd name="T13" fmla="*/ 20 h 55"/>
                <a:gd name="T14" fmla="*/ 20 w 83"/>
                <a:gd name="T15" fmla="*/ 23 h 55"/>
                <a:gd name="T16" fmla="*/ 10 w 83"/>
                <a:gd name="T17" fmla="*/ 26 h 55"/>
                <a:gd name="T18" fmla="*/ 3 w 83"/>
                <a:gd name="T19" fmla="*/ 31 h 55"/>
                <a:gd name="T20" fmla="*/ 0 w 83"/>
                <a:gd name="T21" fmla="*/ 37 h 55"/>
                <a:gd name="T22" fmla="*/ 1 w 83"/>
                <a:gd name="T23" fmla="*/ 44 h 55"/>
                <a:gd name="T24" fmla="*/ 7 w 83"/>
                <a:gd name="T25" fmla="*/ 49 h 55"/>
                <a:gd name="T26" fmla="*/ 20 w 83"/>
                <a:gd name="T27" fmla="*/ 53 h 55"/>
                <a:gd name="T28" fmla="*/ 34 w 83"/>
                <a:gd name="T29" fmla="*/ 55 h 55"/>
                <a:gd name="T30" fmla="*/ 44 w 83"/>
                <a:gd name="T31" fmla="*/ 55 h 55"/>
                <a:gd name="T32" fmla="*/ 53 w 83"/>
                <a:gd name="T33" fmla="*/ 54 h 55"/>
                <a:gd name="T34" fmla="*/ 61 w 83"/>
                <a:gd name="T35" fmla="*/ 51 h 55"/>
                <a:gd name="T36" fmla="*/ 67 w 83"/>
                <a:gd name="T37" fmla="*/ 46 h 55"/>
                <a:gd name="T38" fmla="*/ 71 w 83"/>
                <a:gd name="T39" fmla="*/ 41 h 55"/>
                <a:gd name="T40" fmla="*/ 71 w 83"/>
                <a:gd name="T41" fmla="*/ 35 h 55"/>
                <a:gd name="T42" fmla="*/ 67 w 83"/>
                <a:gd name="T43" fmla="*/ 30 h 55"/>
                <a:gd name="T44" fmla="*/ 70 w 83"/>
                <a:gd name="T45" fmla="*/ 27 h 55"/>
                <a:gd name="T46" fmla="*/ 77 w 83"/>
                <a:gd name="T47" fmla="*/ 23 h 55"/>
                <a:gd name="T48" fmla="*/ 81 w 83"/>
                <a:gd name="T49" fmla="*/ 19 h 55"/>
                <a:gd name="T50" fmla="*/ 48 w 83"/>
                <a:gd name="T51" fmla="*/ 37 h 55"/>
                <a:gd name="T52" fmla="*/ 44 w 83"/>
                <a:gd name="T53" fmla="*/ 42 h 55"/>
                <a:gd name="T54" fmla="*/ 38 w 83"/>
                <a:gd name="T55" fmla="*/ 44 h 55"/>
                <a:gd name="T56" fmla="*/ 32 w 83"/>
                <a:gd name="T57" fmla="*/ 45 h 55"/>
                <a:gd name="T58" fmla="*/ 26 w 83"/>
                <a:gd name="T59" fmla="*/ 43 h 55"/>
                <a:gd name="T60" fmla="*/ 24 w 83"/>
                <a:gd name="T61" fmla="*/ 39 h 55"/>
                <a:gd name="T62" fmla="*/ 26 w 83"/>
                <a:gd name="T63" fmla="*/ 34 h 55"/>
                <a:gd name="T64" fmla="*/ 32 w 83"/>
                <a:gd name="T65" fmla="*/ 30 h 55"/>
                <a:gd name="T66" fmla="*/ 39 w 83"/>
                <a:gd name="T67" fmla="*/ 29 h 55"/>
                <a:gd name="T68" fmla="*/ 45 w 83"/>
                <a:gd name="T69" fmla="*/ 30 h 55"/>
                <a:gd name="T70" fmla="*/ 48 w 83"/>
                <a:gd name="T71" fmla="*/ 34 h 55"/>
                <a:gd name="T72" fmla="*/ 59 w 83"/>
                <a:gd name="T73" fmla="*/ 15 h 55"/>
                <a:gd name="T74" fmla="*/ 57 w 83"/>
                <a:gd name="T75" fmla="*/ 19 h 55"/>
                <a:gd name="T76" fmla="*/ 52 w 83"/>
                <a:gd name="T77" fmla="*/ 21 h 55"/>
                <a:gd name="T78" fmla="*/ 46 w 83"/>
                <a:gd name="T79" fmla="*/ 21 h 55"/>
                <a:gd name="T80" fmla="*/ 41 w 83"/>
                <a:gd name="T81" fmla="*/ 19 h 55"/>
                <a:gd name="T82" fmla="*/ 39 w 83"/>
                <a:gd name="T83" fmla="*/ 16 h 55"/>
                <a:gd name="T84" fmla="*/ 41 w 83"/>
                <a:gd name="T85" fmla="*/ 13 h 55"/>
                <a:gd name="T86" fmla="*/ 45 w 83"/>
                <a:gd name="T87" fmla="*/ 10 h 55"/>
                <a:gd name="T88" fmla="*/ 51 w 83"/>
                <a:gd name="T89" fmla="*/ 9 h 55"/>
                <a:gd name="T90" fmla="*/ 56 w 83"/>
                <a:gd name="T91" fmla="*/ 10 h 55"/>
                <a:gd name="T92" fmla="*/ 59 w 83"/>
                <a:gd name="T93" fmla="*/ 13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55"/>
                <a:gd name="T143" fmla="*/ 83 w 83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55">
                  <a:moveTo>
                    <a:pt x="82" y="13"/>
                  </a:moveTo>
                  <a:cubicBezTo>
                    <a:pt x="82" y="12"/>
                    <a:pt x="82" y="11"/>
                    <a:pt x="81" y="11"/>
                  </a:cubicBezTo>
                  <a:cubicBezTo>
                    <a:pt x="81" y="10"/>
                    <a:pt x="80" y="9"/>
                    <a:pt x="79" y="8"/>
                  </a:cubicBezTo>
                  <a:cubicBezTo>
                    <a:pt x="78" y="7"/>
                    <a:pt x="77" y="7"/>
                    <a:pt x="76" y="6"/>
                  </a:cubicBezTo>
                  <a:cubicBezTo>
                    <a:pt x="74" y="5"/>
                    <a:pt x="73" y="4"/>
                    <a:pt x="71" y="4"/>
                  </a:cubicBezTo>
                  <a:cubicBezTo>
                    <a:pt x="69" y="3"/>
                    <a:pt x="67" y="3"/>
                    <a:pt x="64" y="2"/>
                  </a:cubicBezTo>
                  <a:cubicBezTo>
                    <a:pt x="62" y="2"/>
                    <a:pt x="60" y="1"/>
                    <a:pt x="57" y="1"/>
                  </a:cubicBezTo>
                  <a:cubicBezTo>
                    <a:pt x="55" y="1"/>
                    <a:pt x="53" y="1"/>
                    <a:pt x="51" y="0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43" y="0"/>
                    <a:pt x="42" y="0"/>
                    <a:pt x="40" y="1"/>
                  </a:cubicBezTo>
                  <a:cubicBezTo>
                    <a:pt x="38" y="1"/>
                    <a:pt x="37" y="1"/>
                    <a:pt x="35" y="1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3"/>
                    <a:pt x="26" y="4"/>
                    <a:pt x="25" y="5"/>
                  </a:cubicBezTo>
                  <a:cubicBezTo>
                    <a:pt x="24" y="6"/>
                    <a:pt x="22" y="6"/>
                    <a:pt x="21" y="7"/>
                  </a:cubicBezTo>
                  <a:cubicBezTo>
                    <a:pt x="20" y="8"/>
                    <a:pt x="20" y="9"/>
                    <a:pt x="19" y="10"/>
                  </a:cubicBezTo>
                  <a:cubicBezTo>
                    <a:pt x="19" y="11"/>
                    <a:pt x="18" y="11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19" y="19"/>
                    <a:pt x="20" y="19"/>
                    <a:pt x="20" y="20"/>
                  </a:cubicBezTo>
                  <a:cubicBezTo>
                    <a:pt x="20" y="20"/>
                    <a:pt x="21" y="21"/>
                    <a:pt x="22" y="21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8" y="23"/>
                    <a:pt x="17" y="23"/>
                    <a:pt x="16" y="24"/>
                  </a:cubicBezTo>
                  <a:cubicBezTo>
                    <a:pt x="15" y="24"/>
                    <a:pt x="14" y="24"/>
                    <a:pt x="13" y="25"/>
                  </a:cubicBezTo>
                  <a:cubicBezTo>
                    <a:pt x="12" y="25"/>
                    <a:pt x="11" y="25"/>
                    <a:pt x="10" y="26"/>
                  </a:cubicBezTo>
                  <a:cubicBezTo>
                    <a:pt x="9" y="26"/>
                    <a:pt x="8" y="27"/>
                    <a:pt x="8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5" y="29"/>
                    <a:pt x="4" y="30"/>
                    <a:pt x="3" y="31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3" y="46"/>
                    <a:pt x="4" y="47"/>
                    <a:pt x="5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8" y="49"/>
                    <a:pt x="9" y="50"/>
                    <a:pt x="11" y="50"/>
                  </a:cubicBezTo>
                  <a:cubicBezTo>
                    <a:pt x="12" y="51"/>
                    <a:pt x="13" y="51"/>
                    <a:pt x="15" y="52"/>
                  </a:cubicBezTo>
                  <a:cubicBezTo>
                    <a:pt x="17" y="52"/>
                    <a:pt x="18" y="52"/>
                    <a:pt x="20" y="53"/>
                  </a:cubicBezTo>
                  <a:cubicBezTo>
                    <a:pt x="22" y="53"/>
                    <a:pt x="24" y="54"/>
                    <a:pt x="26" y="54"/>
                  </a:cubicBezTo>
                  <a:cubicBezTo>
                    <a:pt x="28" y="54"/>
                    <a:pt x="29" y="54"/>
                    <a:pt x="30" y="54"/>
                  </a:cubicBezTo>
                  <a:cubicBezTo>
                    <a:pt x="31" y="54"/>
                    <a:pt x="32" y="55"/>
                    <a:pt x="34" y="55"/>
                  </a:cubicBezTo>
                  <a:cubicBezTo>
                    <a:pt x="35" y="55"/>
                    <a:pt x="36" y="55"/>
                    <a:pt x="37" y="55"/>
                  </a:cubicBezTo>
                  <a:cubicBezTo>
                    <a:pt x="38" y="55"/>
                    <a:pt x="39" y="55"/>
                    <a:pt x="41" y="55"/>
                  </a:cubicBezTo>
                  <a:cubicBezTo>
                    <a:pt x="42" y="55"/>
                    <a:pt x="43" y="55"/>
                    <a:pt x="44" y="55"/>
                  </a:cubicBezTo>
                  <a:cubicBezTo>
                    <a:pt x="45" y="55"/>
                    <a:pt x="46" y="55"/>
                    <a:pt x="47" y="55"/>
                  </a:cubicBezTo>
                  <a:cubicBezTo>
                    <a:pt x="48" y="55"/>
                    <a:pt x="49" y="54"/>
                    <a:pt x="50" y="54"/>
                  </a:cubicBezTo>
                  <a:cubicBezTo>
                    <a:pt x="51" y="54"/>
                    <a:pt x="52" y="54"/>
                    <a:pt x="53" y="54"/>
                  </a:cubicBezTo>
                  <a:cubicBezTo>
                    <a:pt x="54" y="53"/>
                    <a:pt x="55" y="53"/>
                    <a:pt x="55" y="53"/>
                  </a:cubicBezTo>
                  <a:cubicBezTo>
                    <a:pt x="56" y="53"/>
                    <a:pt x="57" y="52"/>
                    <a:pt x="58" y="52"/>
                  </a:cubicBezTo>
                  <a:cubicBezTo>
                    <a:pt x="59" y="52"/>
                    <a:pt x="60" y="51"/>
                    <a:pt x="61" y="51"/>
                  </a:cubicBezTo>
                  <a:cubicBezTo>
                    <a:pt x="61" y="50"/>
                    <a:pt x="62" y="50"/>
                    <a:pt x="63" y="49"/>
                  </a:cubicBezTo>
                  <a:cubicBezTo>
                    <a:pt x="64" y="49"/>
                    <a:pt x="65" y="48"/>
                    <a:pt x="65" y="48"/>
                  </a:cubicBezTo>
                  <a:cubicBezTo>
                    <a:pt x="66" y="47"/>
                    <a:pt x="67" y="47"/>
                    <a:pt x="67" y="46"/>
                  </a:cubicBezTo>
                  <a:cubicBezTo>
                    <a:pt x="68" y="46"/>
                    <a:pt x="69" y="45"/>
                    <a:pt x="69" y="44"/>
                  </a:cubicBezTo>
                  <a:cubicBezTo>
                    <a:pt x="70" y="44"/>
                    <a:pt x="70" y="43"/>
                    <a:pt x="70" y="43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2" y="40"/>
                    <a:pt x="72" y="39"/>
                    <a:pt x="72" y="39"/>
                  </a:cubicBezTo>
                  <a:cubicBezTo>
                    <a:pt x="72" y="38"/>
                    <a:pt x="72" y="37"/>
                    <a:pt x="72" y="37"/>
                  </a:cubicBezTo>
                  <a:cubicBezTo>
                    <a:pt x="72" y="36"/>
                    <a:pt x="72" y="35"/>
                    <a:pt x="71" y="35"/>
                  </a:cubicBezTo>
                  <a:cubicBezTo>
                    <a:pt x="71" y="34"/>
                    <a:pt x="71" y="33"/>
                    <a:pt x="70" y="33"/>
                  </a:cubicBezTo>
                  <a:cubicBezTo>
                    <a:pt x="70" y="32"/>
                    <a:pt x="69" y="32"/>
                    <a:pt x="69" y="31"/>
                  </a:cubicBezTo>
                  <a:cubicBezTo>
                    <a:pt x="68" y="31"/>
                    <a:pt x="68" y="30"/>
                    <a:pt x="67" y="30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65" y="28"/>
                    <a:pt x="66" y="28"/>
                    <a:pt x="67" y="27"/>
                  </a:cubicBezTo>
                  <a:cubicBezTo>
                    <a:pt x="68" y="27"/>
                    <a:pt x="69" y="27"/>
                    <a:pt x="70" y="27"/>
                  </a:cubicBezTo>
                  <a:cubicBezTo>
                    <a:pt x="71" y="26"/>
                    <a:pt x="72" y="26"/>
                    <a:pt x="72" y="26"/>
                  </a:cubicBezTo>
                  <a:cubicBezTo>
                    <a:pt x="73" y="25"/>
                    <a:pt x="74" y="25"/>
                    <a:pt x="74" y="25"/>
                  </a:cubicBezTo>
                  <a:cubicBezTo>
                    <a:pt x="75" y="24"/>
                    <a:pt x="76" y="24"/>
                    <a:pt x="77" y="23"/>
                  </a:cubicBezTo>
                  <a:cubicBezTo>
                    <a:pt x="77" y="23"/>
                    <a:pt x="78" y="22"/>
                    <a:pt x="79" y="22"/>
                  </a:cubicBezTo>
                  <a:cubicBezTo>
                    <a:pt x="79" y="22"/>
                    <a:pt x="80" y="21"/>
                    <a:pt x="80" y="20"/>
                  </a:cubicBezTo>
                  <a:cubicBezTo>
                    <a:pt x="81" y="20"/>
                    <a:pt x="81" y="19"/>
                    <a:pt x="81" y="19"/>
                  </a:cubicBezTo>
                  <a:cubicBezTo>
                    <a:pt x="82" y="18"/>
                    <a:pt x="82" y="17"/>
                    <a:pt x="82" y="16"/>
                  </a:cubicBezTo>
                  <a:cubicBezTo>
                    <a:pt x="83" y="15"/>
                    <a:pt x="83" y="14"/>
                    <a:pt x="82" y="13"/>
                  </a:cubicBezTo>
                  <a:close/>
                  <a:moveTo>
                    <a:pt x="48" y="37"/>
                  </a:moveTo>
                  <a:cubicBezTo>
                    <a:pt x="48" y="37"/>
                    <a:pt x="48" y="38"/>
                    <a:pt x="47" y="39"/>
                  </a:cubicBezTo>
                  <a:cubicBezTo>
                    <a:pt x="47" y="39"/>
                    <a:pt x="46" y="40"/>
                    <a:pt x="46" y="40"/>
                  </a:cubicBezTo>
                  <a:cubicBezTo>
                    <a:pt x="46" y="41"/>
                    <a:pt x="45" y="41"/>
                    <a:pt x="44" y="42"/>
                  </a:cubicBezTo>
                  <a:cubicBezTo>
                    <a:pt x="44" y="42"/>
                    <a:pt x="43" y="42"/>
                    <a:pt x="43" y="43"/>
                  </a:cubicBezTo>
                  <a:cubicBezTo>
                    <a:pt x="42" y="43"/>
                    <a:pt x="41" y="43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7" y="45"/>
                    <a:pt x="37" y="45"/>
                    <a:pt x="36" y="45"/>
                  </a:cubicBezTo>
                  <a:cubicBezTo>
                    <a:pt x="35" y="45"/>
                    <a:pt x="34" y="45"/>
                    <a:pt x="34" y="45"/>
                  </a:cubicBezTo>
                  <a:cubicBezTo>
                    <a:pt x="33" y="45"/>
                    <a:pt x="32" y="45"/>
                    <a:pt x="32" y="45"/>
                  </a:cubicBezTo>
                  <a:cubicBezTo>
                    <a:pt x="31" y="45"/>
                    <a:pt x="30" y="45"/>
                    <a:pt x="30" y="44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7" y="44"/>
                    <a:pt x="27" y="43"/>
                    <a:pt x="26" y="43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5" y="41"/>
                    <a:pt x="25" y="41"/>
                    <a:pt x="24" y="40"/>
                  </a:cubicBezTo>
                  <a:cubicBezTo>
                    <a:pt x="24" y="40"/>
                    <a:pt x="24" y="39"/>
                    <a:pt x="24" y="39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5" y="37"/>
                    <a:pt x="25" y="36"/>
                    <a:pt x="25" y="36"/>
                  </a:cubicBezTo>
                  <a:cubicBezTo>
                    <a:pt x="26" y="35"/>
                    <a:pt x="26" y="34"/>
                    <a:pt x="26" y="34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5" y="30"/>
                    <a:pt x="36" y="29"/>
                    <a:pt x="36" y="29"/>
                  </a:cubicBezTo>
                  <a:cubicBezTo>
                    <a:pt x="37" y="29"/>
                    <a:pt x="38" y="29"/>
                    <a:pt x="39" y="29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1" y="29"/>
                    <a:pt x="42" y="30"/>
                    <a:pt x="43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5" y="31"/>
                    <a:pt x="46" y="31"/>
                    <a:pt x="46" y="31"/>
                  </a:cubicBezTo>
                  <a:cubicBezTo>
                    <a:pt x="46" y="32"/>
                    <a:pt x="47" y="32"/>
                    <a:pt x="47" y="33"/>
                  </a:cubicBezTo>
                  <a:cubicBezTo>
                    <a:pt x="48" y="33"/>
                    <a:pt x="48" y="33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6"/>
                    <a:pt x="48" y="36"/>
                    <a:pt x="48" y="37"/>
                  </a:cubicBezTo>
                  <a:close/>
                  <a:moveTo>
                    <a:pt x="59" y="15"/>
                  </a:moveTo>
                  <a:cubicBezTo>
                    <a:pt x="59" y="16"/>
                    <a:pt x="59" y="16"/>
                    <a:pt x="59" y="17"/>
                  </a:cubicBezTo>
                  <a:cubicBezTo>
                    <a:pt x="59" y="17"/>
                    <a:pt x="58" y="17"/>
                    <a:pt x="58" y="18"/>
                  </a:cubicBezTo>
                  <a:cubicBezTo>
                    <a:pt x="58" y="18"/>
                    <a:pt x="57" y="19"/>
                    <a:pt x="57" y="19"/>
                  </a:cubicBezTo>
                  <a:cubicBezTo>
                    <a:pt x="56" y="19"/>
                    <a:pt x="56" y="19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1" y="21"/>
                    <a:pt x="51" y="21"/>
                    <a:pt x="50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8" y="21"/>
                    <a:pt x="47" y="21"/>
                    <a:pt x="46" y="21"/>
                  </a:cubicBezTo>
                  <a:cubicBezTo>
                    <a:pt x="45" y="21"/>
                    <a:pt x="45" y="21"/>
                    <a:pt x="44" y="21"/>
                  </a:cubicBezTo>
                  <a:cubicBezTo>
                    <a:pt x="44" y="21"/>
                    <a:pt x="43" y="20"/>
                    <a:pt x="42" y="20"/>
                  </a:cubicBezTo>
                  <a:cubicBezTo>
                    <a:pt x="42" y="20"/>
                    <a:pt x="41" y="20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40" y="18"/>
                    <a:pt x="40" y="18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40" y="15"/>
                    <a:pt x="40" y="14"/>
                    <a:pt x="40" y="14"/>
                  </a:cubicBezTo>
                  <a:cubicBezTo>
                    <a:pt x="40" y="14"/>
                    <a:pt x="41" y="13"/>
                    <a:pt x="41" y="13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4" y="11"/>
                    <a:pt x="45" y="10"/>
                    <a:pt x="45" y="10"/>
                  </a:cubicBezTo>
                  <a:cubicBezTo>
                    <a:pt x="46" y="10"/>
                    <a:pt x="46" y="10"/>
                    <a:pt x="47" y="10"/>
                  </a:cubicBezTo>
                  <a:cubicBezTo>
                    <a:pt x="48" y="10"/>
                    <a:pt x="48" y="9"/>
                    <a:pt x="49" y="9"/>
                  </a:cubicBezTo>
                  <a:cubicBezTo>
                    <a:pt x="50" y="9"/>
                    <a:pt x="50" y="9"/>
                    <a:pt x="51" y="9"/>
                  </a:cubicBezTo>
                  <a:cubicBezTo>
                    <a:pt x="51" y="9"/>
                    <a:pt x="52" y="9"/>
                    <a:pt x="53" y="10"/>
                  </a:cubicBezTo>
                  <a:cubicBezTo>
                    <a:pt x="54" y="10"/>
                    <a:pt x="54" y="10"/>
                    <a:pt x="55" y="10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58" y="11"/>
                    <a:pt x="58" y="12"/>
                    <a:pt x="59" y="12"/>
                  </a:cubicBezTo>
                  <a:cubicBezTo>
                    <a:pt x="59" y="12"/>
                    <a:pt x="59" y="13"/>
                    <a:pt x="59" y="13"/>
                  </a:cubicBezTo>
                  <a:cubicBezTo>
                    <a:pt x="59" y="13"/>
                    <a:pt x="60" y="14"/>
                    <a:pt x="60" y="14"/>
                  </a:cubicBezTo>
                  <a:cubicBezTo>
                    <a:pt x="60" y="15"/>
                    <a:pt x="59" y="15"/>
                    <a:pt x="59" y="15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900238" y="2955925"/>
            <a:ext cx="406400" cy="217488"/>
            <a:chOff x="1197" y="1862"/>
            <a:chExt cx="256" cy="137"/>
          </a:xfrm>
        </p:grpSpPr>
        <p:sp>
          <p:nvSpPr>
            <p:cNvPr id="42054" name="Freeform 38"/>
            <p:cNvSpPr>
              <a:spLocks/>
            </p:cNvSpPr>
            <p:nvPr/>
          </p:nvSpPr>
          <p:spPr bwMode="auto">
            <a:xfrm>
              <a:off x="1197" y="1862"/>
              <a:ext cx="256" cy="137"/>
            </a:xfrm>
            <a:custGeom>
              <a:avLst/>
              <a:gdLst>
                <a:gd name="T0" fmla="*/ 165 w 182"/>
                <a:gd name="T1" fmla="*/ 14 h 97"/>
                <a:gd name="T2" fmla="*/ 174 w 182"/>
                <a:gd name="T3" fmla="*/ 16 h 97"/>
                <a:gd name="T4" fmla="*/ 180 w 182"/>
                <a:gd name="T5" fmla="*/ 21 h 97"/>
                <a:gd name="T6" fmla="*/ 182 w 182"/>
                <a:gd name="T7" fmla="*/ 27 h 97"/>
                <a:gd name="T8" fmla="*/ 180 w 182"/>
                <a:gd name="T9" fmla="*/ 34 h 97"/>
                <a:gd name="T10" fmla="*/ 147 w 182"/>
                <a:gd name="T11" fmla="*/ 83 h 97"/>
                <a:gd name="T12" fmla="*/ 140 w 182"/>
                <a:gd name="T13" fmla="*/ 89 h 97"/>
                <a:gd name="T14" fmla="*/ 130 w 182"/>
                <a:gd name="T15" fmla="*/ 94 h 97"/>
                <a:gd name="T16" fmla="*/ 119 w 182"/>
                <a:gd name="T17" fmla="*/ 97 h 97"/>
                <a:gd name="T18" fmla="*/ 108 w 182"/>
                <a:gd name="T19" fmla="*/ 96 h 97"/>
                <a:gd name="T20" fmla="*/ 16 w 182"/>
                <a:gd name="T21" fmla="*/ 82 h 97"/>
                <a:gd name="T22" fmla="*/ 7 w 182"/>
                <a:gd name="T23" fmla="*/ 79 h 97"/>
                <a:gd name="T24" fmla="*/ 2 w 182"/>
                <a:gd name="T25" fmla="*/ 73 h 97"/>
                <a:gd name="T26" fmla="*/ 1 w 182"/>
                <a:gd name="T27" fmla="*/ 67 h 97"/>
                <a:gd name="T28" fmla="*/ 4 w 182"/>
                <a:gd name="T29" fmla="*/ 60 h 97"/>
                <a:gd name="T30" fmla="*/ 40 w 182"/>
                <a:gd name="T31" fmla="*/ 13 h 97"/>
                <a:gd name="T32" fmla="*/ 47 w 182"/>
                <a:gd name="T33" fmla="*/ 7 h 97"/>
                <a:gd name="T34" fmla="*/ 56 w 182"/>
                <a:gd name="T35" fmla="*/ 3 h 97"/>
                <a:gd name="T36" fmla="*/ 67 w 182"/>
                <a:gd name="T37" fmla="*/ 0 h 97"/>
                <a:gd name="T38" fmla="*/ 77 w 182"/>
                <a:gd name="T39" fmla="*/ 0 h 97"/>
                <a:gd name="T40" fmla="*/ 165 w 182"/>
                <a:gd name="T41" fmla="*/ 14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97"/>
                <a:gd name="T65" fmla="*/ 182 w 182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97">
                  <a:moveTo>
                    <a:pt x="165" y="14"/>
                  </a:moveTo>
                  <a:cubicBezTo>
                    <a:pt x="169" y="14"/>
                    <a:pt x="172" y="15"/>
                    <a:pt x="174" y="16"/>
                  </a:cubicBezTo>
                  <a:cubicBezTo>
                    <a:pt x="177" y="18"/>
                    <a:pt x="179" y="19"/>
                    <a:pt x="180" y="21"/>
                  </a:cubicBezTo>
                  <a:cubicBezTo>
                    <a:pt x="181" y="23"/>
                    <a:pt x="182" y="25"/>
                    <a:pt x="182" y="27"/>
                  </a:cubicBezTo>
                  <a:cubicBezTo>
                    <a:pt x="182" y="29"/>
                    <a:pt x="181" y="32"/>
                    <a:pt x="180" y="3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5" y="85"/>
                    <a:pt x="143" y="87"/>
                    <a:pt x="140" y="89"/>
                  </a:cubicBezTo>
                  <a:cubicBezTo>
                    <a:pt x="137" y="91"/>
                    <a:pt x="134" y="93"/>
                    <a:pt x="130" y="94"/>
                  </a:cubicBezTo>
                  <a:cubicBezTo>
                    <a:pt x="127" y="95"/>
                    <a:pt x="123" y="96"/>
                    <a:pt x="119" y="97"/>
                  </a:cubicBezTo>
                  <a:cubicBezTo>
                    <a:pt x="115" y="97"/>
                    <a:pt x="111" y="97"/>
                    <a:pt x="108" y="96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3" y="81"/>
                    <a:pt x="10" y="80"/>
                    <a:pt x="7" y="79"/>
                  </a:cubicBezTo>
                  <a:cubicBezTo>
                    <a:pt x="5" y="77"/>
                    <a:pt x="3" y="75"/>
                    <a:pt x="2" y="73"/>
                  </a:cubicBezTo>
                  <a:cubicBezTo>
                    <a:pt x="1" y="71"/>
                    <a:pt x="0" y="69"/>
                    <a:pt x="1" y="67"/>
                  </a:cubicBezTo>
                  <a:cubicBezTo>
                    <a:pt x="1" y="65"/>
                    <a:pt x="2" y="62"/>
                    <a:pt x="4" y="6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1"/>
                    <a:pt x="44" y="9"/>
                    <a:pt x="47" y="7"/>
                  </a:cubicBezTo>
                  <a:cubicBezTo>
                    <a:pt x="50" y="5"/>
                    <a:pt x="53" y="4"/>
                    <a:pt x="56" y="3"/>
                  </a:cubicBezTo>
                  <a:cubicBezTo>
                    <a:pt x="60" y="1"/>
                    <a:pt x="63" y="1"/>
                    <a:pt x="67" y="0"/>
                  </a:cubicBezTo>
                  <a:cubicBezTo>
                    <a:pt x="70" y="0"/>
                    <a:pt x="74" y="0"/>
                    <a:pt x="77" y="0"/>
                  </a:cubicBezTo>
                  <a:lnTo>
                    <a:pt x="16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55" name="Freeform 39"/>
            <p:cNvSpPr>
              <a:spLocks noEditPoints="1"/>
            </p:cNvSpPr>
            <p:nvPr/>
          </p:nvSpPr>
          <p:spPr bwMode="auto">
            <a:xfrm>
              <a:off x="1257" y="1892"/>
              <a:ext cx="137" cy="84"/>
            </a:xfrm>
            <a:custGeom>
              <a:avLst/>
              <a:gdLst>
                <a:gd name="T0" fmla="*/ 137 w 137"/>
                <a:gd name="T1" fmla="*/ 4 h 84"/>
                <a:gd name="T2" fmla="*/ 109 w 137"/>
                <a:gd name="T3" fmla="*/ 0 h 84"/>
                <a:gd name="T4" fmla="*/ 15 w 137"/>
                <a:gd name="T5" fmla="*/ 36 h 84"/>
                <a:gd name="T6" fmla="*/ 0 w 137"/>
                <a:gd name="T7" fmla="*/ 55 h 84"/>
                <a:gd name="T8" fmla="*/ 61 w 137"/>
                <a:gd name="T9" fmla="*/ 65 h 84"/>
                <a:gd name="T10" fmla="*/ 50 w 137"/>
                <a:gd name="T11" fmla="*/ 80 h 84"/>
                <a:gd name="T12" fmla="*/ 79 w 137"/>
                <a:gd name="T13" fmla="*/ 84 h 84"/>
                <a:gd name="T14" fmla="*/ 90 w 137"/>
                <a:gd name="T15" fmla="*/ 69 h 84"/>
                <a:gd name="T16" fmla="*/ 106 w 137"/>
                <a:gd name="T17" fmla="*/ 72 h 84"/>
                <a:gd name="T18" fmla="*/ 117 w 137"/>
                <a:gd name="T19" fmla="*/ 55 h 84"/>
                <a:gd name="T20" fmla="*/ 103 w 137"/>
                <a:gd name="T21" fmla="*/ 52 h 84"/>
                <a:gd name="T22" fmla="*/ 137 w 137"/>
                <a:gd name="T23" fmla="*/ 4 h 84"/>
                <a:gd name="T24" fmla="*/ 74 w 137"/>
                <a:gd name="T25" fmla="*/ 48 h 84"/>
                <a:gd name="T26" fmla="*/ 41 w 137"/>
                <a:gd name="T27" fmla="*/ 42 h 84"/>
                <a:gd name="T28" fmla="*/ 92 w 137"/>
                <a:gd name="T29" fmla="*/ 22 h 84"/>
                <a:gd name="T30" fmla="*/ 74 w 137"/>
                <a:gd name="T31" fmla="*/ 48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84"/>
                <a:gd name="T50" fmla="*/ 137 w 137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84">
                  <a:moveTo>
                    <a:pt x="137" y="4"/>
                  </a:moveTo>
                  <a:lnTo>
                    <a:pt x="109" y="0"/>
                  </a:lnTo>
                  <a:lnTo>
                    <a:pt x="15" y="36"/>
                  </a:lnTo>
                  <a:lnTo>
                    <a:pt x="0" y="55"/>
                  </a:lnTo>
                  <a:lnTo>
                    <a:pt x="61" y="65"/>
                  </a:lnTo>
                  <a:lnTo>
                    <a:pt x="50" y="80"/>
                  </a:lnTo>
                  <a:lnTo>
                    <a:pt x="79" y="84"/>
                  </a:lnTo>
                  <a:lnTo>
                    <a:pt x="90" y="69"/>
                  </a:lnTo>
                  <a:lnTo>
                    <a:pt x="106" y="72"/>
                  </a:lnTo>
                  <a:lnTo>
                    <a:pt x="117" y="55"/>
                  </a:lnTo>
                  <a:lnTo>
                    <a:pt x="103" y="52"/>
                  </a:lnTo>
                  <a:lnTo>
                    <a:pt x="137" y="4"/>
                  </a:lnTo>
                  <a:close/>
                  <a:moveTo>
                    <a:pt x="74" y="48"/>
                  </a:moveTo>
                  <a:lnTo>
                    <a:pt x="41" y="42"/>
                  </a:lnTo>
                  <a:lnTo>
                    <a:pt x="92" y="22"/>
                  </a:lnTo>
                  <a:lnTo>
                    <a:pt x="74" y="48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2690813" y="3070225"/>
            <a:ext cx="412750" cy="236538"/>
            <a:chOff x="1695" y="1934"/>
            <a:chExt cx="260" cy="149"/>
          </a:xfrm>
        </p:grpSpPr>
        <p:sp>
          <p:nvSpPr>
            <p:cNvPr id="42052" name="Freeform 40"/>
            <p:cNvSpPr>
              <a:spLocks/>
            </p:cNvSpPr>
            <p:nvPr/>
          </p:nvSpPr>
          <p:spPr bwMode="auto">
            <a:xfrm>
              <a:off x="1695" y="1934"/>
              <a:ext cx="260" cy="149"/>
            </a:xfrm>
            <a:custGeom>
              <a:avLst/>
              <a:gdLst>
                <a:gd name="T0" fmla="*/ 164 w 185"/>
                <a:gd name="T1" fmla="*/ 15 h 106"/>
                <a:gd name="T2" fmla="*/ 174 w 185"/>
                <a:gd name="T3" fmla="*/ 18 h 106"/>
                <a:gd name="T4" fmla="*/ 181 w 185"/>
                <a:gd name="T5" fmla="*/ 24 h 106"/>
                <a:gd name="T6" fmla="*/ 185 w 185"/>
                <a:gd name="T7" fmla="*/ 30 h 106"/>
                <a:gd name="T8" fmla="*/ 184 w 185"/>
                <a:gd name="T9" fmla="*/ 38 h 106"/>
                <a:gd name="T10" fmla="*/ 160 w 185"/>
                <a:gd name="T11" fmla="*/ 91 h 106"/>
                <a:gd name="T12" fmla="*/ 154 w 185"/>
                <a:gd name="T13" fmla="*/ 98 h 106"/>
                <a:gd name="T14" fmla="*/ 145 w 185"/>
                <a:gd name="T15" fmla="*/ 103 h 106"/>
                <a:gd name="T16" fmla="*/ 134 w 185"/>
                <a:gd name="T17" fmla="*/ 106 h 106"/>
                <a:gd name="T18" fmla="*/ 122 w 185"/>
                <a:gd name="T19" fmla="*/ 106 h 106"/>
                <a:gd name="T20" fmla="*/ 20 w 185"/>
                <a:gd name="T21" fmla="*/ 89 h 106"/>
                <a:gd name="T22" fmla="*/ 9 w 185"/>
                <a:gd name="T23" fmla="*/ 86 h 106"/>
                <a:gd name="T24" fmla="*/ 3 w 185"/>
                <a:gd name="T25" fmla="*/ 80 h 106"/>
                <a:gd name="T26" fmla="*/ 0 w 185"/>
                <a:gd name="T27" fmla="*/ 73 h 106"/>
                <a:gd name="T28" fmla="*/ 2 w 185"/>
                <a:gd name="T29" fmla="*/ 65 h 106"/>
                <a:gd name="T30" fmla="*/ 29 w 185"/>
                <a:gd name="T31" fmla="*/ 14 h 106"/>
                <a:gd name="T32" fmla="*/ 35 w 185"/>
                <a:gd name="T33" fmla="*/ 8 h 106"/>
                <a:gd name="T34" fmla="*/ 44 w 185"/>
                <a:gd name="T35" fmla="*/ 3 h 106"/>
                <a:gd name="T36" fmla="*/ 55 w 185"/>
                <a:gd name="T37" fmla="*/ 0 h 106"/>
                <a:gd name="T38" fmla="*/ 66 w 185"/>
                <a:gd name="T39" fmla="*/ 1 h 106"/>
                <a:gd name="T40" fmla="*/ 164 w 185"/>
                <a:gd name="T41" fmla="*/ 15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5"/>
                <a:gd name="T64" fmla="*/ 0 h 106"/>
                <a:gd name="T65" fmla="*/ 185 w 185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5" h="106">
                  <a:moveTo>
                    <a:pt x="164" y="15"/>
                  </a:moveTo>
                  <a:cubicBezTo>
                    <a:pt x="167" y="16"/>
                    <a:pt x="171" y="17"/>
                    <a:pt x="174" y="18"/>
                  </a:cubicBezTo>
                  <a:cubicBezTo>
                    <a:pt x="177" y="20"/>
                    <a:pt x="179" y="21"/>
                    <a:pt x="181" y="24"/>
                  </a:cubicBezTo>
                  <a:cubicBezTo>
                    <a:pt x="183" y="26"/>
                    <a:pt x="184" y="28"/>
                    <a:pt x="185" y="30"/>
                  </a:cubicBezTo>
                  <a:cubicBezTo>
                    <a:pt x="185" y="33"/>
                    <a:pt x="185" y="35"/>
                    <a:pt x="184" y="3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9" y="93"/>
                    <a:pt x="157" y="96"/>
                    <a:pt x="154" y="98"/>
                  </a:cubicBezTo>
                  <a:cubicBezTo>
                    <a:pt x="152" y="100"/>
                    <a:pt x="149" y="102"/>
                    <a:pt x="145" y="103"/>
                  </a:cubicBezTo>
                  <a:cubicBezTo>
                    <a:pt x="142" y="104"/>
                    <a:pt x="138" y="105"/>
                    <a:pt x="134" y="106"/>
                  </a:cubicBezTo>
                  <a:cubicBezTo>
                    <a:pt x="130" y="106"/>
                    <a:pt x="126" y="106"/>
                    <a:pt x="122" y="106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6" y="88"/>
                    <a:pt x="12" y="87"/>
                    <a:pt x="9" y="86"/>
                  </a:cubicBezTo>
                  <a:cubicBezTo>
                    <a:pt x="7" y="84"/>
                    <a:pt x="4" y="82"/>
                    <a:pt x="3" y="80"/>
                  </a:cubicBezTo>
                  <a:cubicBezTo>
                    <a:pt x="1" y="78"/>
                    <a:pt x="0" y="75"/>
                    <a:pt x="0" y="73"/>
                  </a:cubicBezTo>
                  <a:cubicBezTo>
                    <a:pt x="0" y="70"/>
                    <a:pt x="0" y="68"/>
                    <a:pt x="2" y="6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2"/>
                    <a:pt x="33" y="10"/>
                    <a:pt x="35" y="8"/>
                  </a:cubicBezTo>
                  <a:cubicBezTo>
                    <a:pt x="38" y="6"/>
                    <a:pt x="41" y="4"/>
                    <a:pt x="44" y="3"/>
                  </a:cubicBezTo>
                  <a:cubicBezTo>
                    <a:pt x="47" y="2"/>
                    <a:pt x="51" y="1"/>
                    <a:pt x="55" y="0"/>
                  </a:cubicBezTo>
                  <a:cubicBezTo>
                    <a:pt x="59" y="0"/>
                    <a:pt x="62" y="0"/>
                    <a:pt x="66" y="1"/>
                  </a:cubicBezTo>
                  <a:lnTo>
                    <a:pt x="16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53" name="Freeform 41"/>
            <p:cNvSpPr>
              <a:spLocks noEditPoints="1"/>
            </p:cNvSpPr>
            <p:nvPr/>
          </p:nvSpPr>
          <p:spPr bwMode="auto">
            <a:xfrm>
              <a:off x="1762" y="1964"/>
              <a:ext cx="123" cy="91"/>
            </a:xfrm>
            <a:custGeom>
              <a:avLst/>
              <a:gdLst>
                <a:gd name="T0" fmla="*/ 77 w 87"/>
                <a:gd name="T1" fmla="*/ 35 h 65"/>
                <a:gd name="T2" fmla="*/ 78 w 87"/>
                <a:gd name="T3" fmla="*/ 44 h 65"/>
                <a:gd name="T4" fmla="*/ 75 w 87"/>
                <a:gd name="T5" fmla="*/ 51 h 65"/>
                <a:gd name="T6" fmla="*/ 70 w 87"/>
                <a:gd name="T7" fmla="*/ 56 h 65"/>
                <a:gd name="T8" fmla="*/ 63 w 87"/>
                <a:gd name="T9" fmla="*/ 61 h 65"/>
                <a:gd name="T10" fmla="*/ 55 w 87"/>
                <a:gd name="T11" fmla="*/ 64 h 65"/>
                <a:gd name="T12" fmla="*/ 46 w 87"/>
                <a:gd name="T13" fmla="*/ 65 h 65"/>
                <a:gd name="T14" fmla="*/ 35 w 87"/>
                <a:gd name="T15" fmla="*/ 65 h 65"/>
                <a:gd name="T16" fmla="*/ 23 w 87"/>
                <a:gd name="T17" fmla="*/ 63 h 65"/>
                <a:gd name="T18" fmla="*/ 12 w 87"/>
                <a:gd name="T19" fmla="*/ 59 h 65"/>
                <a:gd name="T20" fmla="*/ 5 w 87"/>
                <a:gd name="T21" fmla="*/ 55 h 65"/>
                <a:gd name="T22" fmla="*/ 1 w 87"/>
                <a:gd name="T23" fmla="*/ 48 h 65"/>
                <a:gd name="T24" fmla="*/ 0 w 87"/>
                <a:gd name="T25" fmla="*/ 41 h 65"/>
                <a:gd name="T26" fmla="*/ 2 w 87"/>
                <a:gd name="T27" fmla="*/ 31 h 65"/>
                <a:gd name="T28" fmla="*/ 9 w 87"/>
                <a:gd name="T29" fmla="*/ 18 h 65"/>
                <a:gd name="T30" fmla="*/ 20 w 87"/>
                <a:gd name="T31" fmla="*/ 7 h 65"/>
                <a:gd name="T32" fmla="*/ 34 w 87"/>
                <a:gd name="T33" fmla="*/ 1 h 65"/>
                <a:gd name="T34" fmla="*/ 51 w 87"/>
                <a:gd name="T35" fmla="*/ 0 h 65"/>
                <a:gd name="T36" fmla="*/ 65 w 87"/>
                <a:gd name="T37" fmla="*/ 2 h 65"/>
                <a:gd name="T38" fmla="*/ 73 w 87"/>
                <a:gd name="T39" fmla="*/ 4 h 65"/>
                <a:gd name="T40" fmla="*/ 79 w 87"/>
                <a:gd name="T41" fmla="*/ 6 h 65"/>
                <a:gd name="T42" fmla="*/ 83 w 87"/>
                <a:gd name="T43" fmla="*/ 10 h 65"/>
                <a:gd name="T44" fmla="*/ 86 w 87"/>
                <a:gd name="T45" fmla="*/ 13 h 65"/>
                <a:gd name="T46" fmla="*/ 87 w 87"/>
                <a:gd name="T47" fmla="*/ 18 h 65"/>
                <a:gd name="T48" fmla="*/ 61 w 87"/>
                <a:gd name="T49" fmla="*/ 18 h 65"/>
                <a:gd name="T50" fmla="*/ 61 w 87"/>
                <a:gd name="T51" fmla="*/ 15 h 65"/>
                <a:gd name="T52" fmla="*/ 60 w 87"/>
                <a:gd name="T53" fmla="*/ 13 h 65"/>
                <a:gd name="T54" fmla="*/ 57 w 87"/>
                <a:gd name="T55" fmla="*/ 12 h 65"/>
                <a:gd name="T56" fmla="*/ 54 w 87"/>
                <a:gd name="T57" fmla="*/ 11 h 65"/>
                <a:gd name="T58" fmla="*/ 48 w 87"/>
                <a:gd name="T59" fmla="*/ 11 h 65"/>
                <a:gd name="T60" fmla="*/ 43 w 87"/>
                <a:gd name="T61" fmla="*/ 13 h 65"/>
                <a:gd name="T62" fmla="*/ 38 w 87"/>
                <a:gd name="T63" fmla="*/ 18 h 65"/>
                <a:gd name="T64" fmla="*/ 33 w 87"/>
                <a:gd name="T65" fmla="*/ 25 h 65"/>
                <a:gd name="T66" fmla="*/ 39 w 87"/>
                <a:gd name="T67" fmla="*/ 23 h 65"/>
                <a:gd name="T68" fmla="*/ 44 w 87"/>
                <a:gd name="T69" fmla="*/ 22 h 65"/>
                <a:gd name="T70" fmla="*/ 50 w 87"/>
                <a:gd name="T71" fmla="*/ 22 h 65"/>
                <a:gd name="T72" fmla="*/ 56 w 87"/>
                <a:gd name="T73" fmla="*/ 23 h 65"/>
                <a:gd name="T74" fmla="*/ 67 w 87"/>
                <a:gd name="T75" fmla="*/ 26 h 65"/>
                <a:gd name="T76" fmla="*/ 75 w 87"/>
                <a:gd name="T77" fmla="*/ 32 h 65"/>
                <a:gd name="T78" fmla="*/ 46 w 87"/>
                <a:gd name="T79" fmla="*/ 50 h 65"/>
                <a:gd name="T80" fmla="*/ 50 w 87"/>
                <a:gd name="T81" fmla="*/ 47 h 65"/>
                <a:gd name="T82" fmla="*/ 52 w 87"/>
                <a:gd name="T83" fmla="*/ 42 h 65"/>
                <a:gd name="T84" fmla="*/ 52 w 87"/>
                <a:gd name="T85" fmla="*/ 38 h 65"/>
                <a:gd name="T86" fmla="*/ 50 w 87"/>
                <a:gd name="T87" fmla="*/ 35 h 65"/>
                <a:gd name="T88" fmla="*/ 46 w 87"/>
                <a:gd name="T89" fmla="*/ 32 h 65"/>
                <a:gd name="T90" fmla="*/ 41 w 87"/>
                <a:gd name="T91" fmla="*/ 32 h 65"/>
                <a:gd name="T92" fmla="*/ 36 w 87"/>
                <a:gd name="T93" fmla="*/ 32 h 65"/>
                <a:gd name="T94" fmla="*/ 31 w 87"/>
                <a:gd name="T95" fmla="*/ 34 h 65"/>
                <a:gd name="T96" fmla="*/ 28 w 87"/>
                <a:gd name="T97" fmla="*/ 38 h 65"/>
                <a:gd name="T98" fmla="*/ 25 w 87"/>
                <a:gd name="T99" fmla="*/ 42 h 65"/>
                <a:gd name="T100" fmla="*/ 25 w 87"/>
                <a:gd name="T101" fmla="*/ 47 h 65"/>
                <a:gd name="T102" fmla="*/ 28 w 87"/>
                <a:gd name="T103" fmla="*/ 50 h 65"/>
                <a:gd name="T104" fmla="*/ 32 w 87"/>
                <a:gd name="T105" fmla="*/ 52 h 65"/>
                <a:gd name="T106" fmla="*/ 37 w 87"/>
                <a:gd name="T107" fmla="*/ 53 h 65"/>
                <a:gd name="T108" fmla="*/ 42 w 87"/>
                <a:gd name="T109" fmla="*/ 53 h 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"/>
                <a:gd name="T166" fmla="*/ 0 h 65"/>
                <a:gd name="T167" fmla="*/ 87 w 87"/>
                <a:gd name="T168" fmla="*/ 65 h 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" h="65">
                  <a:moveTo>
                    <a:pt x="75" y="32"/>
                  </a:moveTo>
                  <a:cubicBezTo>
                    <a:pt x="76" y="33"/>
                    <a:pt x="76" y="34"/>
                    <a:pt x="77" y="35"/>
                  </a:cubicBezTo>
                  <a:cubicBezTo>
                    <a:pt x="78" y="37"/>
                    <a:pt x="78" y="38"/>
                    <a:pt x="78" y="39"/>
                  </a:cubicBezTo>
                  <a:cubicBezTo>
                    <a:pt x="78" y="41"/>
                    <a:pt x="78" y="42"/>
                    <a:pt x="78" y="44"/>
                  </a:cubicBezTo>
                  <a:cubicBezTo>
                    <a:pt x="78" y="45"/>
                    <a:pt x="77" y="46"/>
                    <a:pt x="76" y="48"/>
                  </a:cubicBezTo>
                  <a:cubicBezTo>
                    <a:pt x="76" y="49"/>
                    <a:pt x="75" y="50"/>
                    <a:pt x="75" y="51"/>
                  </a:cubicBezTo>
                  <a:cubicBezTo>
                    <a:pt x="74" y="52"/>
                    <a:pt x="73" y="53"/>
                    <a:pt x="72" y="54"/>
                  </a:cubicBezTo>
                  <a:cubicBezTo>
                    <a:pt x="72" y="55"/>
                    <a:pt x="71" y="55"/>
                    <a:pt x="70" y="56"/>
                  </a:cubicBezTo>
                  <a:cubicBezTo>
                    <a:pt x="69" y="57"/>
                    <a:pt x="68" y="58"/>
                    <a:pt x="67" y="59"/>
                  </a:cubicBezTo>
                  <a:cubicBezTo>
                    <a:pt x="65" y="59"/>
                    <a:pt x="64" y="60"/>
                    <a:pt x="63" y="61"/>
                  </a:cubicBezTo>
                  <a:cubicBezTo>
                    <a:pt x="62" y="61"/>
                    <a:pt x="60" y="62"/>
                    <a:pt x="59" y="62"/>
                  </a:cubicBezTo>
                  <a:cubicBezTo>
                    <a:pt x="58" y="63"/>
                    <a:pt x="56" y="63"/>
                    <a:pt x="55" y="64"/>
                  </a:cubicBezTo>
                  <a:cubicBezTo>
                    <a:pt x="53" y="64"/>
                    <a:pt x="52" y="64"/>
                    <a:pt x="50" y="64"/>
                  </a:cubicBezTo>
                  <a:cubicBezTo>
                    <a:pt x="49" y="65"/>
                    <a:pt x="47" y="65"/>
                    <a:pt x="46" y="65"/>
                  </a:cubicBezTo>
                  <a:cubicBezTo>
                    <a:pt x="44" y="65"/>
                    <a:pt x="42" y="65"/>
                    <a:pt x="41" y="65"/>
                  </a:cubicBezTo>
                  <a:cubicBezTo>
                    <a:pt x="39" y="65"/>
                    <a:pt x="37" y="65"/>
                    <a:pt x="35" y="65"/>
                  </a:cubicBezTo>
                  <a:cubicBezTo>
                    <a:pt x="33" y="64"/>
                    <a:pt x="31" y="64"/>
                    <a:pt x="29" y="64"/>
                  </a:cubicBezTo>
                  <a:cubicBezTo>
                    <a:pt x="27" y="64"/>
                    <a:pt x="25" y="63"/>
                    <a:pt x="23" y="63"/>
                  </a:cubicBezTo>
                  <a:cubicBezTo>
                    <a:pt x="21" y="62"/>
                    <a:pt x="19" y="62"/>
                    <a:pt x="17" y="61"/>
                  </a:cubicBezTo>
                  <a:cubicBezTo>
                    <a:pt x="15" y="60"/>
                    <a:pt x="14" y="60"/>
                    <a:pt x="12" y="59"/>
                  </a:cubicBezTo>
                  <a:cubicBezTo>
                    <a:pt x="11" y="59"/>
                    <a:pt x="9" y="58"/>
                    <a:pt x="8" y="57"/>
                  </a:cubicBezTo>
                  <a:cubicBezTo>
                    <a:pt x="7" y="56"/>
                    <a:pt x="6" y="55"/>
                    <a:pt x="5" y="55"/>
                  </a:cubicBezTo>
                  <a:cubicBezTo>
                    <a:pt x="4" y="54"/>
                    <a:pt x="3" y="53"/>
                    <a:pt x="3" y="52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9"/>
                    <a:pt x="0" y="38"/>
                    <a:pt x="0" y="36"/>
                  </a:cubicBezTo>
                  <a:cubicBezTo>
                    <a:pt x="1" y="34"/>
                    <a:pt x="1" y="33"/>
                    <a:pt x="2" y="31"/>
                  </a:cubicBezTo>
                  <a:cubicBezTo>
                    <a:pt x="3" y="29"/>
                    <a:pt x="3" y="28"/>
                    <a:pt x="4" y="26"/>
                  </a:cubicBezTo>
                  <a:cubicBezTo>
                    <a:pt x="6" y="23"/>
                    <a:pt x="7" y="21"/>
                    <a:pt x="9" y="18"/>
                  </a:cubicBezTo>
                  <a:cubicBezTo>
                    <a:pt x="11" y="16"/>
                    <a:pt x="12" y="14"/>
                    <a:pt x="14" y="12"/>
                  </a:cubicBezTo>
                  <a:cubicBezTo>
                    <a:pt x="16" y="10"/>
                    <a:pt x="18" y="9"/>
                    <a:pt x="20" y="7"/>
                  </a:cubicBezTo>
                  <a:cubicBezTo>
                    <a:pt x="22" y="6"/>
                    <a:pt x="25" y="5"/>
                    <a:pt x="27" y="4"/>
                  </a:cubicBezTo>
                  <a:cubicBezTo>
                    <a:pt x="29" y="3"/>
                    <a:pt x="32" y="2"/>
                    <a:pt x="34" y="1"/>
                  </a:cubicBezTo>
                  <a:cubicBezTo>
                    <a:pt x="37" y="1"/>
                    <a:pt x="40" y="0"/>
                    <a:pt x="42" y="0"/>
                  </a:cubicBezTo>
                  <a:cubicBezTo>
                    <a:pt x="45" y="0"/>
                    <a:pt x="48" y="0"/>
                    <a:pt x="51" y="0"/>
                  </a:cubicBezTo>
                  <a:cubicBezTo>
                    <a:pt x="54" y="0"/>
                    <a:pt x="57" y="0"/>
                    <a:pt x="60" y="1"/>
                  </a:cubicBezTo>
                  <a:cubicBezTo>
                    <a:pt x="62" y="1"/>
                    <a:pt x="63" y="1"/>
                    <a:pt x="65" y="2"/>
                  </a:cubicBezTo>
                  <a:cubicBezTo>
                    <a:pt x="66" y="2"/>
                    <a:pt x="68" y="2"/>
                    <a:pt x="69" y="3"/>
                  </a:cubicBezTo>
                  <a:cubicBezTo>
                    <a:pt x="71" y="3"/>
                    <a:pt x="72" y="3"/>
                    <a:pt x="73" y="4"/>
                  </a:cubicBezTo>
                  <a:cubicBezTo>
                    <a:pt x="74" y="4"/>
                    <a:pt x="75" y="4"/>
                    <a:pt x="76" y="5"/>
                  </a:cubicBezTo>
                  <a:cubicBezTo>
                    <a:pt x="77" y="5"/>
                    <a:pt x="78" y="6"/>
                    <a:pt x="79" y="6"/>
                  </a:cubicBezTo>
                  <a:cubicBezTo>
                    <a:pt x="80" y="7"/>
                    <a:pt x="80" y="7"/>
                    <a:pt x="81" y="8"/>
                  </a:cubicBezTo>
                  <a:cubicBezTo>
                    <a:pt x="82" y="8"/>
                    <a:pt x="83" y="9"/>
                    <a:pt x="83" y="10"/>
                  </a:cubicBezTo>
                  <a:cubicBezTo>
                    <a:pt x="84" y="10"/>
                    <a:pt x="84" y="11"/>
                    <a:pt x="85" y="11"/>
                  </a:cubicBezTo>
                  <a:cubicBezTo>
                    <a:pt x="85" y="12"/>
                    <a:pt x="85" y="13"/>
                    <a:pt x="86" y="13"/>
                  </a:cubicBezTo>
                  <a:cubicBezTo>
                    <a:pt x="86" y="14"/>
                    <a:pt x="86" y="15"/>
                    <a:pt x="87" y="16"/>
                  </a:cubicBezTo>
                  <a:cubicBezTo>
                    <a:pt x="87" y="16"/>
                    <a:pt x="87" y="17"/>
                    <a:pt x="87" y="18"/>
                  </a:cubicBezTo>
                  <a:cubicBezTo>
                    <a:pt x="87" y="19"/>
                    <a:pt x="87" y="19"/>
                    <a:pt x="87" y="20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0" y="14"/>
                    <a:pt x="60" y="14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59" y="13"/>
                    <a:pt x="59" y="12"/>
                    <a:pt x="59" y="12"/>
                  </a:cubicBezTo>
                  <a:cubicBezTo>
                    <a:pt x="58" y="12"/>
                    <a:pt x="58" y="12"/>
                    <a:pt x="57" y="12"/>
                  </a:cubicBezTo>
                  <a:cubicBezTo>
                    <a:pt x="57" y="11"/>
                    <a:pt x="57" y="11"/>
                    <a:pt x="56" y="11"/>
                  </a:cubicBezTo>
                  <a:cubicBezTo>
                    <a:pt x="56" y="11"/>
                    <a:pt x="55" y="11"/>
                    <a:pt x="54" y="11"/>
                  </a:cubicBezTo>
                  <a:cubicBezTo>
                    <a:pt x="53" y="11"/>
                    <a:pt x="52" y="10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7" y="11"/>
                    <a:pt x="47" y="11"/>
                    <a:pt x="46" y="12"/>
                  </a:cubicBezTo>
                  <a:cubicBezTo>
                    <a:pt x="45" y="12"/>
                    <a:pt x="44" y="13"/>
                    <a:pt x="43" y="13"/>
                  </a:cubicBezTo>
                  <a:cubicBezTo>
                    <a:pt x="42" y="14"/>
                    <a:pt x="41" y="14"/>
                    <a:pt x="41" y="15"/>
                  </a:cubicBezTo>
                  <a:cubicBezTo>
                    <a:pt x="40" y="16"/>
                    <a:pt x="39" y="17"/>
                    <a:pt x="38" y="18"/>
                  </a:cubicBezTo>
                  <a:cubicBezTo>
                    <a:pt x="37" y="19"/>
                    <a:pt x="37" y="20"/>
                    <a:pt x="36" y="21"/>
                  </a:cubicBezTo>
                  <a:cubicBezTo>
                    <a:pt x="35" y="22"/>
                    <a:pt x="34" y="24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8" y="24"/>
                    <a:pt x="39" y="23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3" y="23"/>
                    <a:pt x="44" y="22"/>
                    <a:pt x="44" y="22"/>
                  </a:cubicBezTo>
                  <a:cubicBezTo>
                    <a:pt x="45" y="22"/>
                    <a:pt x="46" y="22"/>
                    <a:pt x="47" y="22"/>
                  </a:cubicBezTo>
                  <a:cubicBezTo>
                    <a:pt x="48" y="22"/>
                    <a:pt x="49" y="22"/>
                    <a:pt x="50" y="22"/>
                  </a:cubicBezTo>
                  <a:cubicBezTo>
                    <a:pt x="51" y="22"/>
                    <a:pt x="52" y="22"/>
                    <a:pt x="53" y="22"/>
                  </a:cubicBezTo>
                  <a:cubicBezTo>
                    <a:pt x="54" y="22"/>
                    <a:pt x="55" y="22"/>
                    <a:pt x="56" y="23"/>
                  </a:cubicBezTo>
                  <a:cubicBezTo>
                    <a:pt x="59" y="23"/>
                    <a:pt x="60" y="23"/>
                    <a:pt x="62" y="24"/>
                  </a:cubicBezTo>
                  <a:cubicBezTo>
                    <a:pt x="64" y="24"/>
                    <a:pt x="66" y="25"/>
                    <a:pt x="67" y="26"/>
                  </a:cubicBezTo>
                  <a:cubicBezTo>
                    <a:pt x="69" y="27"/>
                    <a:pt x="70" y="27"/>
                    <a:pt x="71" y="28"/>
                  </a:cubicBezTo>
                  <a:cubicBezTo>
                    <a:pt x="73" y="29"/>
                    <a:pt x="74" y="30"/>
                    <a:pt x="75" y="32"/>
                  </a:cubicBezTo>
                  <a:close/>
                  <a:moveTo>
                    <a:pt x="44" y="52"/>
                  </a:moveTo>
                  <a:cubicBezTo>
                    <a:pt x="45" y="51"/>
                    <a:pt x="46" y="51"/>
                    <a:pt x="46" y="50"/>
                  </a:cubicBezTo>
                  <a:cubicBezTo>
                    <a:pt x="47" y="50"/>
                    <a:pt x="48" y="49"/>
                    <a:pt x="48" y="49"/>
                  </a:cubicBezTo>
                  <a:cubicBezTo>
                    <a:pt x="49" y="48"/>
                    <a:pt x="49" y="48"/>
                    <a:pt x="50" y="47"/>
                  </a:cubicBezTo>
                  <a:cubicBezTo>
                    <a:pt x="50" y="46"/>
                    <a:pt x="51" y="45"/>
                    <a:pt x="51" y="45"/>
                  </a:cubicBezTo>
                  <a:cubicBezTo>
                    <a:pt x="52" y="44"/>
                    <a:pt x="52" y="43"/>
                    <a:pt x="52" y="42"/>
                  </a:cubicBezTo>
                  <a:cubicBezTo>
                    <a:pt x="52" y="41"/>
                    <a:pt x="53" y="40"/>
                    <a:pt x="53" y="40"/>
                  </a:cubicBezTo>
                  <a:cubicBezTo>
                    <a:pt x="53" y="39"/>
                    <a:pt x="53" y="38"/>
                    <a:pt x="52" y="38"/>
                  </a:cubicBezTo>
                  <a:cubicBezTo>
                    <a:pt x="52" y="37"/>
                    <a:pt x="52" y="37"/>
                    <a:pt x="52" y="36"/>
                  </a:cubicBezTo>
                  <a:cubicBezTo>
                    <a:pt x="51" y="35"/>
                    <a:pt x="51" y="35"/>
                    <a:pt x="50" y="35"/>
                  </a:cubicBezTo>
                  <a:cubicBezTo>
                    <a:pt x="50" y="34"/>
                    <a:pt x="49" y="34"/>
                    <a:pt x="49" y="33"/>
                  </a:cubicBezTo>
                  <a:cubicBezTo>
                    <a:pt x="48" y="33"/>
                    <a:pt x="47" y="33"/>
                    <a:pt x="46" y="32"/>
                  </a:cubicBezTo>
                  <a:cubicBezTo>
                    <a:pt x="46" y="32"/>
                    <a:pt x="45" y="32"/>
                    <a:pt x="44" y="32"/>
                  </a:cubicBezTo>
                  <a:cubicBezTo>
                    <a:pt x="43" y="32"/>
                    <a:pt x="42" y="32"/>
                    <a:pt x="41" y="32"/>
                  </a:cubicBezTo>
                  <a:cubicBezTo>
                    <a:pt x="40" y="32"/>
                    <a:pt x="40" y="32"/>
                    <a:pt x="39" y="32"/>
                  </a:cubicBezTo>
                  <a:cubicBezTo>
                    <a:pt x="38" y="32"/>
                    <a:pt x="37" y="32"/>
                    <a:pt x="36" y="32"/>
                  </a:cubicBezTo>
                  <a:cubicBezTo>
                    <a:pt x="35" y="32"/>
                    <a:pt x="35" y="33"/>
                    <a:pt x="34" y="33"/>
                  </a:cubicBezTo>
                  <a:cubicBezTo>
                    <a:pt x="33" y="33"/>
                    <a:pt x="32" y="34"/>
                    <a:pt x="31" y="34"/>
                  </a:cubicBezTo>
                  <a:cubicBezTo>
                    <a:pt x="31" y="35"/>
                    <a:pt x="30" y="35"/>
                    <a:pt x="29" y="36"/>
                  </a:cubicBezTo>
                  <a:cubicBezTo>
                    <a:pt x="29" y="36"/>
                    <a:pt x="28" y="37"/>
                    <a:pt x="28" y="38"/>
                  </a:cubicBezTo>
                  <a:cubicBezTo>
                    <a:pt x="27" y="38"/>
                    <a:pt x="27" y="39"/>
                    <a:pt x="26" y="40"/>
                  </a:cubicBezTo>
                  <a:cubicBezTo>
                    <a:pt x="26" y="41"/>
                    <a:pt x="26" y="42"/>
                    <a:pt x="25" y="42"/>
                  </a:cubicBezTo>
                  <a:cubicBezTo>
                    <a:pt x="25" y="43"/>
                    <a:pt x="25" y="44"/>
                    <a:pt x="25" y="45"/>
                  </a:cubicBezTo>
                  <a:cubicBezTo>
                    <a:pt x="25" y="45"/>
                    <a:pt x="25" y="46"/>
                    <a:pt x="25" y="47"/>
                  </a:cubicBezTo>
                  <a:cubicBezTo>
                    <a:pt x="25" y="47"/>
                    <a:pt x="26" y="48"/>
                    <a:pt x="26" y="49"/>
                  </a:cubicBezTo>
                  <a:cubicBezTo>
                    <a:pt x="27" y="49"/>
                    <a:pt x="27" y="50"/>
                    <a:pt x="28" y="50"/>
                  </a:cubicBezTo>
                  <a:cubicBezTo>
                    <a:pt x="28" y="51"/>
                    <a:pt x="29" y="51"/>
                    <a:pt x="29" y="51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3"/>
                    <a:pt x="33" y="53"/>
                    <a:pt x="34" y="53"/>
                  </a:cubicBezTo>
                  <a:cubicBezTo>
                    <a:pt x="35" y="53"/>
                    <a:pt x="36" y="53"/>
                    <a:pt x="37" y="53"/>
                  </a:cubicBezTo>
                  <a:cubicBezTo>
                    <a:pt x="38" y="53"/>
                    <a:pt x="38" y="53"/>
                    <a:pt x="39" y="53"/>
                  </a:cubicBezTo>
                  <a:cubicBezTo>
                    <a:pt x="40" y="53"/>
                    <a:pt x="41" y="53"/>
                    <a:pt x="42" y="53"/>
                  </a:cubicBezTo>
                  <a:cubicBezTo>
                    <a:pt x="42" y="52"/>
                    <a:pt x="43" y="52"/>
                    <a:pt x="44" y="52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838450" y="2820988"/>
            <a:ext cx="381000" cy="203200"/>
            <a:chOff x="1788" y="1777"/>
            <a:chExt cx="240" cy="128"/>
          </a:xfrm>
        </p:grpSpPr>
        <p:sp>
          <p:nvSpPr>
            <p:cNvPr id="42050" name="Freeform 42"/>
            <p:cNvSpPr>
              <a:spLocks/>
            </p:cNvSpPr>
            <p:nvPr/>
          </p:nvSpPr>
          <p:spPr bwMode="auto">
            <a:xfrm>
              <a:off x="1788" y="1777"/>
              <a:ext cx="240" cy="128"/>
            </a:xfrm>
            <a:custGeom>
              <a:avLst/>
              <a:gdLst>
                <a:gd name="T0" fmla="*/ 151 w 171"/>
                <a:gd name="T1" fmla="*/ 12 h 91"/>
                <a:gd name="T2" fmla="*/ 160 w 171"/>
                <a:gd name="T3" fmla="*/ 15 h 91"/>
                <a:gd name="T4" fmla="*/ 167 w 171"/>
                <a:gd name="T5" fmla="*/ 20 h 91"/>
                <a:gd name="T6" fmla="*/ 171 w 171"/>
                <a:gd name="T7" fmla="*/ 25 h 91"/>
                <a:gd name="T8" fmla="*/ 170 w 171"/>
                <a:gd name="T9" fmla="*/ 32 h 91"/>
                <a:gd name="T10" fmla="*/ 150 w 171"/>
                <a:gd name="T11" fmla="*/ 78 h 91"/>
                <a:gd name="T12" fmla="*/ 145 w 171"/>
                <a:gd name="T13" fmla="*/ 84 h 91"/>
                <a:gd name="T14" fmla="*/ 136 w 171"/>
                <a:gd name="T15" fmla="*/ 88 h 91"/>
                <a:gd name="T16" fmla="*/ 126 w 171"/>
                <a:gd name="T17" fmla="*/ 91 h 91"/>
                <a:gd name="T18" fmla="*/ 115 w 171"/>
                <a:gd name="T19" fmla="*/ 91 h 91"/>
                <a:gd name="T20" fmla="*/ 19 w 171"/>
                <a:gd name="T21" fmla="*/ 77 h 91"/>
                <a:gd name="T22" fmla="*/ 9 w 171"/>
                <a:gd name="T23" fmla="*/ 74 h 91"/>
                <a:gd name="T24" fmla="*/ 3 w 171"/>
                <a:gd name="T25" fmla="*/ 69 h 91"/>
                <a:gd name="T26" fmla="*/ 0 w 171"/>
                <a:gd name="T27" fmla="*/ 63 h 91"/>
                <a:gd name="T28" fmla="*/ 1 w 171"/>
                <a:gd name="T29" fmla="*/ 57 h 91"/>
                <a:gd name="T30" fmla="*/ 25 w 171"/>
                <a:gd name="T31" fmla="*/ 12 h 91"/>
                <a:gd name="T32" fmla="*/ 31 w 171"/>
                <a:gd name="T33" fmla="*/ 7 h 91"/>
                <a:gd name="T34" fmla="*/ 39 w 171"/>
                <a:gd name="T35" fmla="*/ 2 h 91"/>
                <a:gd name="T36" fmla="*/ 49 w 171"/>
                <a:gd name="T37" fmla="*/ 0 h 91"/>
                <a:gd name="T38" fmla="*/ 59 w 171"/>
                <a:gd name="T39" fmla="*/ 0 h 91"/>
                <a:gd name="T40" fmla="*/ 151 w 171"/>
                <a:gd name="T41" fmla="*/ 12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1"/>
                <a:gd name="T65" fmla="*/ 171 w 171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1">
                  <a:moveTo>
                    <a:pt x="151" y="12"/>
                  </a:moveTo>
                  <a:cubicBezTo>
                    <a:pt x="154" y="13"/>
                    <a:pt x="158" y="14"/>
                    <a:pt x="160" y="15"/>
                  </a:cubicBezTo>
                  <a:cubicBezTo>
                    <a:pt x="163" y="16"/>
                    <a:pt x="166" y="18"/>
                    <a:pt x="167" y="20"/>
                  </a:cubicBezTo>
                  <a:cubicBezTo>
                    <a:pt x="169" y="21"/>
                    <a:pt x="170" y="23"/>
                    <a:pt x="171" y="25"/>
                  </a:cubicBezTo>
                  <a:cubicBezTo>
                    <a:pt x="171" y="27"/>
                    <a:pt x="171" y="30"/>
                    <a:pt x="170" y="32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49" y="80"/>
                    <a:pt x="147" y="82"/>
                    <a:pt x="145" y="84"/>
                  </a:cubicBezTo>
                  <a:cubicBezTo>
                    <a:pt x="142" y="86"/>
                    <a:pt x="140" y="87"/>
                    <a:pt x="136" y="88"/>
                  </a:cubicBezTo>
                  <a:cubicBezTo>
                    <a:pt x="133" y="90"/>
                    <a:pt x="130" y="90"/>
                    <a:pt x="126" y="91"/>
                  </a:cubicBezTo>
                  <a:cubicBezTo>
                    <a:pt x="122" y="91"/>
                    <a:pt x="118" y="91"/>
                    <a:pt x="115" y="91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5" y="76"/>
                    <a:pt x="12" y="75"/>
                    <a:pt x="9" y="74"/>
                  </a:cubicBezTo>
                  <a:cubicBezTo>
                    <a:pt x="7" y="73"/>
                    <a:pt x="4" y="71"/>
                    <a:pt x="3" y="69"/>
                  </a:cubicBezTo>
                  <a:cubicBezTo>
                    <a:pt x="1" y="67"/>
                    <a:pt x="0" y="65"/>
                    <a:pt x="0" y="63"/>
                  </a:cubicBezTo>
                  <a:cubicBezTo>
                    <a:pt x="0" y="61"/>
                    <a:pt x="0" y="59"/>
                    <a:pt x="1" y="5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0"/>
                    <a:pt x="28" y="8"/>
                    <a:pt x="31" y="7"/>
                  </a:cubicBezTo>
                  <a:cubicBezTo>
                    <a:pt x="33" y="5"/>
                    <a:pt x="36" y="4"/>
                    <a:pt x="39" y="2"/>
                  </a:cubicBezTo>
                  <a:cubicBezTo>
                    <a:pt x="42" y="1"/>
                    <a:pt x="45" y="1"/>
                    <a:pt x="49" y="0"/>
                  </a:cubicBezTo>
                  <a:cubicBezTo>
                    <a:pt x="52" y="0"/>
                    <a:pt x="56" y="0"/>
                    <a:pt x="59" y="0"/>
                  </a:cubicBezTo>
                  <a:lnTo>
                    <a:pt x="15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51" name="Freeform 43"/>
            <p:cNvSpPr>
              <a:spLocks noEditPoints="1"/>
            </p:cNvSpPr>
            <p:nvPr/>
          </p:nvSpPr>
          <p:spPr bwMode="auto">
            <a:xfrm>
              <a:off x="1845" y="1802"/>
              <a:ext cx="114" cy="80"/>
            </a:xfrm>
            <a:custGeom>
              <a:avLst/>
              <a:gdLst>
                <a:gd name="T0" fmla="*/ 79 w 81"/>
                <a:gd name="T1" fmla="*/ 14 h 57"/>
                <a:gd name="T2" fmla="*/ 75 w 81"/>
                <a:gd name="T3" fmla="*/ 9 h 57"/>
                <a:gd name="T4" fmla="*/ 68 w 81"/>
                <a:gd name="T5" fmla="*/ 5 h 57"/>
                <a:gd name="T6" fmla="*/ 58 w 81"/>
                <a:gd name="T7" fmla="*/ 2 h 57"/>
                <a:gd name="T8" fmla="*/ 47 w 81"/>
                <a:gd name="T9" fmla="*/ 1 h 57"/>
                <a:gd name="T10" fmla="*/ 38 w 81"/>
                <a:gd name="T11" fmla="*/ 1 h 57"/>
                <a:gd name="T12" fmla="*/ 29 w 81"/>
                <a:gd name="T13" fmla="*/ 2 h 57"/>
                <a:gd name="T14" fmla="*/ 22 w 81"/>
                <a:gd name="T15" fmla="*/ 4 h 57"/>
                <a:gd name="T16" fmla="*/ 16 w 81"/>
                <a:gd name="T17" fmla="*/ 8 h 57"/>
                <a:gd name="T18" fmla="*/ 12 w 81"/>
                <a:gd name="T19" fmla="*/ 12 h 57"/>
                <a:gd name="T20" fmla="*/ 9 w 81"/>
                <a:gd name="T21" fmla="*/ 18 h 57"/>
                <a:gd name="T22" fmla="*/ 9 w 81"/>
                <a:gd name="T23" fmla="*/ 25 h 57"/>
                <a:gd name="T24" fmla="*/ 15 w 81"/>
                <a:gd name="T25" fmla="*/ 31 h 57"/>
                <a:gd name="T26" fmla="*/ 23 w 81"/>
                <a:gd name="T27" fmla="*/ 35 h 57"/>
                <a:gd name="T28" fmla="*/ 32 w 81"/>
                <a:gd name="T29" fmla="*/ 37 h 57"/>
                <a:gd name="T30" fmla="*/ 37 w 81"/>
                <a:gd name="T31" fmla="*/ 37 h 57"/>
                <a:gd name="T32" fmla="*/ 43 w 81"/>
                <a:gd name="T33" fmla="*/ 36 h 57"/>
                <a:gd name="T34" fmla="*/ 48 w 81"/>
                <a:gd name="T35" fmla="*/ 35 h 57"/>
                <a:gd name="T36" fmla="*/ 48 w 81"/>
                <a:gd name="T37" fmla="*/ 37 h 57"/>
                <a:gd name="T38" fmla="*/ 44 w 81"/>
                <a:gd name="T39" fmla="*/ 43 h 57"/>
                <a:gd name="T40" fmla="*/ 39 w 81"/>
                <a:gd name="T41" fmla="*/ 46 h 57"/>
                <a:gd name="T42" fmla="*/ 34 w 81"/>
                <a:gd name="T43" fmla="*/ 47 h 57"/>
                <a:gd name="T44" fmla="*/ 29 w 81"/>
                <a:gd name="T45" fmla="*/ 47 h 57"/>
                <a:gd name="T46" fmla="*/ 27 w 81"/>
                <a:gd name="T47" fmla="*/ 45 h 57"/>
                <a:gd name="T48" fmla="*/ 25 w 81"/>
                <a:gd name="T49" fmla="*/ 44 h 57"/>
                <a:gd name="T50" fmla="*/ 25 w 81"/>
                <a:gd name="T51" fmla="*/ 41 h 57"/>
                <a:gd name="T52" fmla="*/ 0 w 81"/>
                <a:gd name="T53" fmla="*/ 38 h 57"/>
                <a:gd name="T54" fmla="*/ 0 w 81"/>
                <a:gd name="T55" fmla="*/ 43 h 57"/>
                <a:gd name="T56" fmla="*/ 2 w 81"/>
                <a:gd name="T57" fmla="*/ 46 h 57"/>
                <a:gd name="T58" fmla="*/ 5 w 81"/>
                <a:gd name="T59" fmla="*/ 50 h 57"/>
                <a:gd name="T60" fmla="*/ 10 w 81"/>
                <a:gd name="T61" fmla="*/ 52 h 57"/>
                <a:gd name="T62" fmla="*/ 17 w 81"/>
                <a:gd name="T63" fmla="*/ 54 h 57"/>
                <a:gd name="T64" fmla="*/ 26 w 81"/>
                <a:gd name="T65" fmla="*/ 56 h 57"/>
                <a:gd name="T66" fmla="*/ 43 w 81"/>
                <a:gd name="T67" fmla="*/ 57 h 57"/>
                <a:gd name="T68" fmla="*/ 57 w 81"/>
                <a:gd name="T69" fmla="*/ 53 h 57"/>
                <a:gd name="T70" fmla="*/ 69 w 81"/>
                <a:gd name="T71" fmla="*/ 45 h 57"/>
                <a:gd name="T72" fmla="*/ 78 w 81"/>
                <a:gd name="T73" fmla="*/ 33 h 57"/>
                <a:gd name="T74" fmla="*/ 81 w 81"/>
                <a:gd name="T75" fmla="*/ 24 h 57"/>
                <a:gd name="T76" fmla="*/ 80 w 81"/>
                <a:gd name="T77" fmla="*/ 17 h 57"/>
                <a:gd name="T78" fmla="*/ 56 w 81"/>
                <a:gd name="T79" fmla="*/ 21 h 57"/>
                <a:gd name="T80" fmla="*/ 54 w 81"/>
                <a:gd name="T81" fmla="*/ 25 h 57"/>
                <a:gd name="T82" fmla="*/ 50 w 81"/>
                <a:gd name="T83" fmla="*/ 27 h 57"/>
                <a:gd name="T84" fmla="*/ 45 w 81"/>
                <a:gd name="T85" fmla="*/ 28 h 57"/>
                <a:gd name="T86" fmla="*/ 40 w 81"/>
                <a:gd name="T87" fmla="*/ 28 h 57"/>
                <a:gd name="T88" fmla="*/ 36 w 81"/>
                <a:gd name="T89" fmla="*/ 27 h 57"/>
                <a:gd name="T90" fmla="*/ 33 w 81"/>
                <a:gd name="T91" fmla="*/ 25 h 57"/>
                <a:gd name="T92" fmla="*/ 32 w 81"/>
                <a:gd name="T93" fmla="*/ 21 h 57"/>
                <a:gd name="T94" fmla="*/ 33 w 81"/>
                <a:gd name="T95" fmla="*/ 17 h 57"/>
                <a:gd name="T96" fmla="*/ 36 w 81"/>
                <a:gd name="T97" fmla="*/ 14 h 57"/>
                <a:gd name="T98" fmla="*/ 40 w 81"/>
                <a:gd name="T99" fmla="*/ 11 h 57"/>
                <a:gd name="T100" fmla="*/ 44 w 81"/>
                <a:gd name="T101" fmla="*/ 10 h 57"/>
                <a:gd name="T102" fmla="*/ 49 w 81"/>
                <a:gd name="T103" fmla="*/ 10 h 57"/>
                <a:gd name="T104" fmla="*/ 53 w 81"/>
                <a:gd name="T105" fmla="*/ 11 h 57"/>
                <a:gd name="T106" fmla="*/ 56 w 81"/>
                <a:gd name="T107" fmla="*/ 14 h 57"/>
                <a:gd name="T108" fmla="*/ 57 w 81"/>
                <a:gd name="T109" fmla="*/ 17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7"/>
                <a:gd name="T167" fmla="*/ 81 w 81"/>
                <a:gd name="T168" fmla="*/ 57 h 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7">
                  <a:moveTo>
                    <a:pt x="80" y="17"/>
                  </a:moveTo>
                  <a:cubicBezTo>
                    <a:pt x="80" y="16"/>
                    <a:pt x="80" y="15"/>
                    <a:pt x="79" y="14"/>
                  </a:cubicBezTo>
                  <a:cubicBezTo>
                    <a:pt x="79" y="13"/>
                    <a:pt x="78" y="12"/>
                    <a:pt x="77" y="11"/>
                  </a:cubicBezTo>
                  <a:cubicBezTo>
                    <a:pt x="77" y="10"/>
                    <a:pt x="76" y="9"/>
                    <a:pt x="75" y="9"/>
                  </a:cubicBezTo>
                  <a:cubicBezTo>
                    <a:pt x="74" y="8"/>
                    <a:pt x="73" y="7"/>
                    <a:pt x="72" y="7"/>
                  </a:cubicBezTo>
                  <a:cubicBezTo>
                    <a:pt x="71" y="6"/>
                    <a:pt x="69" y="5"/>
                    <a:pt x="68" y="5"/>
                  </a:cubicBezTo>
                  <a:cubicBezTo>
                    <a:pt x="67" y="4"/>
                    <a:pt x="65" y="4"/>
                    <a:pt x="64" y="3"/>
                  </a:cubicBezTo>
                  <a:cubicBezTo>
                    <a:pt x="62" y="3"/>
                    <a:pt x="60" y="3"/>
                    <a:pt x="58" y="2"/>
                  </a:cubicBezTo>
                  <a:cubicBezTo>
                    <a:pt x="56" y="2"/>
                    <a:pt x="54" y="2"/>
                    <a:pt x="52" y="1"/>
                  </a:cubicBezTo>
                  <a:cubicBezTo>
                    <a:pt x="50" y="1"/>
                    <a:pt x="49" y="1"/>
                    <a:pt x="47" y="1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39" y="0"/>
                    <a:pt x="38" y="1"/>
                  </a:cubicBezTo>
                  <a:cubicBezTo>
                    <a:pt x="36" y="1"/>
                    <a:pt x="35" y="1"/>
                    <a:pt x="33" y="1"/>
                  </a:cubicBezTo>
                  <a:cubicBezTo>
                    <a:pt x="32" y="1"/>
                    <a:pt x="31" y="1"/>
                    <a:pt x="29" y="2"/>
                  </a:cubicBezTo>
                  <a:cubicBezTo>
                    <a:pt x="28" y="2"/>
                    <a:pt x="27" y="2"/>
                    <a:pt x="26" y="3"/>
                  </a:cubicBezTo>
                  <a:cubicBezTo>
                    <a:pt x="24" y="3"/>
                    <a:pt x="23" y="4"/>
                    <a:pt x="22" y="4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6"/>
                    <a:pt x="17" y="7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3" y="11"/>
                    <a:pt x="12" y="11"/>
                    <a:pt x="12" y="12"/>
                  </a:cubicBezTo>
                  <a:cubicBezTo>
                    <a:pt x="11" y="13"/>
                    <a:pt x="11" y="14"/>
                    <a:pt x="10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2" y="29"/>
                    <a:pt x="13" y="30"/>
                    <a:pt x="15" y="31"/>
                  </a:cubicBezTo>
                  <a:cubicBezTo>
                    <a:pt x="16" y="32"/>
                    <a:pt x="17" y="33"/>
                    <a:pt x="19" y="33"/>
                  </a:cubicBezTo>
                  <a:cubicBezTo>
                    <a:pt x="20" y="34"/>
                    <a:pt x="22" y="35"/>
                    <a:pt x="23" y="35"/>
                  </a:cubicBezTo>
                  <a:cubicBezTo>
                    <a:pt x="25" y="36"/>
                    <a:pt x="27" y="36"/>
                    <a:pt x="29" y="36"/>
                  </a:cubicBezTo>
                  <a:cubicBezTo>
                    <a:pt x="30" y="36"/>
                    <a:pt x="31" y="36"/>
                    <a:pt x="32" y="37"/>
                  </a:cubicBezTo>
                  <a:cubicBezTo>
                    <a:pt x="33" y="37"/>
                    <a:pt x="34" y="37"/>
                    <a:pt x="35" y="37"/>
                  </a:cubicBezTo>
                  <a:cubicBezTo>
                    <a:pt x="36" y="37"/>
                    <a:pt x="36" y="37"/>
                    <a:pt x="37" y="37"/>
                  </a:cubicBezTo>
                  <a:cubicBezTo>
                    <a:pt x="38" y="37"/>
                    <a:pt x="39" y="37"/>
                    <a:pt x="40" y="36"/>
                  </a:cubicBezTo>
                  <a:cubicBezTo>
                    <a:pt x="41" y="36"/>
                    <a:pt x="42" y="36"/>
                    <a:pt x="43" y="36"/>
                  </a:cubicBezTo>
                  <a:cubicBezTo>
                    <a:pt x="44" y="36"/>
                    <a:pt x="45" y="36"/>
                    <a:pt x="45" y="35"/>
                  </a:cubicBezTo>
                  <a:cubicBezTo>
                    <a:pt x="46" y="35"/>
                    <a:pt x="47" y="35"/>
                    <a:pt x="48" y="35"/>
                  </a:cubicBezTo>
                  <a:cubicBezTo>
                    <a:pt x="49" y="34"/>
                    <a:pt x="50" y="34"/>
                    <a:pt x="51" y="34"/>
                  </a:cubicBezTo>
                  <a:cubicBezTo>
                    <a:pt x="50" y="35"/>
                    <a:pt x="49" y="36"/>
                    <a:pt x="48" y="37"/>
                  </a:cubicBezTo>
                  <a:cubicBezTo>
                    <a:pt x="48" y="39"/>
                    <a:pt x="47" y="40"/>
                    <a:pt x="46" y="41"/>
                  </a:cubicBezTo>
                  <a:cubicBezTo>
                    <a:pt x="45" y="41"/>
                    <a:pt x="45" y="42"/>
                    <a:pt x="44" y="43"/>
                  </a:cubicBezTo>
                  <a:cubicBezTo>
                    <a:pt x="43" y="44"/>
                    <a:pt x="42" y="44"/>
                    <a:pt x="42" y="44"/>
                  </a:cubicBezTo>
                  <a:cubicBezTo>
                    <a:pt x="41" y="45"/>
                    <a:pt x="40" y="45"/>
                    <a:pt x="39" y="46"/>
                  </a:cubicBezTo>
                  <a:cubicBezTo>
                    <a:pt x="38" y="46"/>
                    <a:pt x="37" y="46"/>
                    <a:pt x="37" y="47"/>
                  </a:cubicBezTo>
                  <a:cubicBezTo>
                    <a:pt x="36" y="47"/>
                    <a:pt x="35" y="47"/>
                    <a:pt x="34" y="47"/>
                  </a:cubicBezTo>
                  <a:cubicBezTo>
                    <a:pt x="33" y="47"/>
                    <a:pt x="32" y="47"/>
                    <a:pt x="31" y="47"/>
                  </a:cubicBezTo>
                  <a:cubicBezTo>
                    <a:pt x="30" y="47"/>
                    <a:pt x="30" y="47"/>
                    <a:pt x="29" y="47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7" y="46"/>
                    <a:pt x="27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5" y="44"/>
                    <a:pt x="25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1"/>
                  </a:cubicBezTo>
                  <a:cubicBezTo>
                    <a:pt x="25" y="41"/>
                    <a:pt x="25" y="40"/>
                    <a:pt x="25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1" y="44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3" y="47"/>
                    <a:pt x="3" y="47"/>
                    <a:pt x="4" y="48"/>
                  </a:cubicBezTo>
                  <a:cubicBezTo>
                    <a:pt x="4" y="49"/>
                    <a:pt x="5" y="49"/>
                    <a:pt x="5" y="50"/>
                  </a:cubicBezTo>
                  <a:cubicBezTo>
                    <a:pt x="6" y="50"/>
                    <a:pt x="7" y="50"/>
                    <a:pt x="8" y="51"/>
                  </a:cubicBezTo>
                  <a:cubicBezTo>
                    <a:pt x="8" y="51"/>
                    <a:pt x="9" y="52"/>
                    <a:pt x="10" y="52"/>
                  </a:cubicBezTo>
                  <a:cubicBezTo>
                    <a:pt x="11" y="53"/>
                    <a:pt x="12" y="53"/>
                    <a:pt x="13" y="53"/>
                  </a:cubicBezTo>
                  <a:cubicBezTo>
                    <a:pt x="14" y="54"/>
                    <a:pt x="15" y="54"/>
                    <a:pt x="17" y="54"/>
                  </a:cubicBezTo>
                  <a:cubicBezTo>
                    <a:pt x="18" y="55"/>
                    <a:pt x="19" y="55"/>
                    <a:pt x="21" y="55"/>
                  </a:cubicBezTo>
                  <a:cubicBezTo>
                    <a:pt x="22" y="56"/>
                    <a:pt x="24" y="56"/>
                    <a:pt x="26" y="56"/>
                  </a:cubicBezTo>
                  <a:cubicBezTo>
                    <a:pt x="29" y="56"/>
                    <a:pt x="32" y="57"/>
                    <a:pt x="35" y="57"/>
                  </a:cubicBezTo>
                  <a:cubicBezTo>
                    <a:pt x="37" y="57"/>
                    <a:pt x="40" y="57"/>
                    <a:pt x="43" y="57"/>
                  </a:cubicBezTo>
                  <a:cubicBezTo>
                    <a:pt x="45" y="56"/>
                    <a:pt x="48" y="56"/>
                    <a:pt x="50" y="55"/>
                  </a:cubicBezTo>
                  <a:cubicBezTo>
                    <a:pt x="53" y="55"/>
                    <a:pt x="55" y="54"/>
                    <a:pt x="57" y="53"/>
                  </a:cubicBezTo>
                  <a:cubicBezTo>
                    <a:pt x="60" y="52"/>
                    <a:pt x="62" y="51"/>
                    <a:pt x="64" y="50"/>
                  </a:cubicBezTo>
                  <a:cubicBezTo>
                    <a:pt x="66" y="49"/>
                    <a:pt x="68" y="47"/>
                    <a:pt x="69" y="45"/>
                  </a:cubicBezTo>
                  <a:cubicBezTo>
                    <a:pt x="71" y="44"/>
                    <a:pt x="72" y="42"/>
                    <a:pt x="74" y="40"/>
                  </a:cubicBezTo>
                  <a:cubicBezTo>
                    <a:pt x="75" y="38"/>
                    <a:pt x="77" y="36"/>
                    <a:pt x="78" y="33"/>
                  </a:cubicBezTo>
                  <a:cubicBezTo>
                    <a:pt x="78" y="32"/>
                    <a:pt x="79" y="30"/>
                    <a:pt x="80" y="28"/>
                  </a:cubicBezTo>
                  <a:cubicBezTo>
                    <a:pt x="80" y="27"/>
                    <a:pt x="80" y="26"/>
                    <a:pt x="81" y="24"/>
                  </a:cubicBezTo>
                  <a:cubicBezTo>
                    <a:pt x="81" y="23"/>
                    <a:pt x="81" y="22"/>
                    <a:pt x="81" y="20"/>
                  </a:cubicBezTo>
                  <a:cubicBezTo>
                    <a:pt x="81" y="19"/>
                    <a:pt x="81" y="18"/>
                    <a:pt x="80" y="17"/>
                  </a:cubicBezTo>
                  <a:close/>
                  <a:moveTo>
                    <a:pt x="57" y="19"/>
                  </a:moveTo>
                  <a:cubicBezTo>
                    <a:pt x="57" y="20"/>
                    <a:pt x="57" y="20"/>
                    <a:pt x="56" y="21"/>
                  </a:cubicBezTo>
                  <a:cubicBezTo>
                    <a:pt x="56" y="22"/>
                    <a:pt x="56" y="22"/>
                    <a:pt x="55" y="23"/>
                  </a:cubicBezTo>
                  <a:cubicBezTo>
                    <a:pt x="55" y="23"/>
                    <a:pt x="54" y="24"/>
                    <a:pt x="54" y="25"/>
                  </a:cubicBezTo>
                  <a:cubicBezTo>
                    <a:pt x="53" y="25"/>
                    <a:pt x="52" y="25"/>
                    <a:pt x="52" y="26"/>
                  </a:cubicBezTo>
                  <a:cubicBezTo>
                    <a:pt x="51" y="26"/>
                    <a:pt x="50" y="27"/>
                    <a:pt x="50" y="27"/>
                  </a:cubicBezTo>
                  <a:cubicBezTo>
                    <a:pt x="49" y="27"/>
                    <a:pt x="48" y="27"/>
                    <a:pt x="47" y="28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4" y="28"/>
                    <a:pt x="43" y="28"/>
                    <a:pt x="43" y="28"/>
                  </a:cubicBezTo>
                  <a:cubicBezTo>
                    <a:pt x="42" y="28"/>
                    <a:pt x="41" y="28"/>
                    <a:pt x="40" y="28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5" y="27"/>
                    <a:pt x="35" y="26"/>
                    <a:pt x="34" y="26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3" y="24"/>
                    <a:pt x="32" y="24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2" y="19"/>
                    <a:pt x="33" y="18"/>
                    <a:pt x="33" y="17"/>
                  </a:cubicBezTo>
                  <a:cubicBezTo>
                    <a:pt x="33" y="17"/>
                    <a:pt x="34" y="16"/>
                    <a:pt x="34" y="15"/>
                  </a:cubicBezTo>
                  <a:cubicBezTo>
                    <a:pt x="35" y="15"/>
                    <a:pt x="35" y="14"/>
                    <a:pt x="36" y="14"/>
                  </a:cubicBezTo>
                  <a:cubicBezTo>
                    <a:pt x="36" y="13"/>
                    <a:pt x="37" y="13"/>
                    <a:pt x="38" y="12"/>
                  </a:cubicBezTo>
                  <a:cubicBezTo>
                    <a:pt x="38" y="12"/>
                    <a:pt x="39" y="12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7" y="10"/>
                    <a:pt x="48" y="10"/>
                    <a:pt x="49" y="10"/>
                  </a:cubicBezTo>
                  <a:cubicBezTo>
                    <a:pt x="49" y="10"/>
                    <a:pt x="50" y="11"/>
                    <a:pt x="51" y="11"/>
                  </a:cubicBezTo>
                  <a:cubicBezTo>
                    <a:pt x="52" y="11"/>
                    <a:pt x="52" y="11"/>
                    <a:pt x="53" y="11"/>
                  </a:cubicBezTo>
                  <a:cubicBezTo>
                    <a:pt x="54" y="12"/>
                    <a:pt x="54" y="12"/>
                    <a:pt x="55" y="13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56" y="14"/>
                    <a:pt x="57" y="15"/>
                    <a:pt x="57" y="15"/>
                  </a:cubicBezTo>
                  <a:cubicBezTo>
                    <a:pt x="57" y="16"/>
                    <a:pt x="57" y="16"/>
                    <a:pt x="57" y="17"/>
                  </a:cubicBezTo>
                  <a:cubicBezTo>
                    <a:pt x="57" y="18"/>
                    <a:pt x="57" y="18"/>
                    <a:pt x="57" y="19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849438" y="3617913"/>
            <a:ext cx="488950" cy="314325"/>
            <a:chOff x="1165" y="2279"/>
            <a:chExt cx="308" cy="198"/>
          </a:xfrm>
        </p:grpSpPr>
        <p:sp>
          <p:nvSpPr>
            <p:cNvPr id="42047" name="Freeform 44"/>
            <p:cNvSpPr>
              <a:spLocks/>
            </p:cNvSpPr>
            <p:nvPr/>
          </p:nvSpPr>
          <p:spPr bwMode="auto">
            <a:xfrm>
              <a:off x="1165" y="2279"/>
              <a:ext cx="308" cy="198"/>
            </a:xfrm>
            <a:custGeom>
              <a:avLst/>
              <a:gdLst>
                <a:gd name="T0" fmla="*/ 198 w 219"/>
                <a:gd name="T1" fmla="*/ 21 h 141"/>
                <a:gd name="T2" fmla="*/ 209 w 219"/>
                <a:gd name="T3" fmla="*/ 25 h 141"/>
                <a:gd name="T4" fmla="*/ 216 w 219"/>
                <a:gd name="T5" fmla="*/ 32 h 141"/>
                <a:gd name="T6" fmla="*/ 218 w 219"/>
                <a:gd name="T7" fmla="*/ 41 h 141"/>
                <a:gd name="T8" fmla="*/ 216 w 219"/>
                <a:gd name="T9" fmla="*/ 51 h 141"/>
                <a:gd name="T10" fmla="*/ 176 w 219"/>
                <a:gd name="T11" fmla="*/ 121 h 141"/>
                <a:gd name="T12" fmla="*/ 168 w 219"/>
                <a:gd name="T13" fmla="*/ 131 h 141"/>
                <a:gd name="T14" fmla="*/ 156 w 219"/>
                <a:gd name="T15" fmla="*/ 137 h 141"/>
                <a:gd name="T16" fmla="*/ 143 w 219"/>
                <a:gd name="T17" fmla="*/ 141 h 141"/>
                <a:gd name="T18" fmla="*/ 129 w 219"/>
                <a:gd name="T19" fmla="*/ 140 h 141"/>
                <a:gd name="T20" fmla="*/ 19 w 219"/>
                <a:gd name="T21" fmla="*/ 117 h 141"/>
                <a:gd name="T22" fmla="*/ 8 w 219"/>
                <a:gd name="T23" fmla="*/ 112 h 141"/>
                <a:gd name="T24" fmla="*/ 2 w 219"/>
                <a:gd name="T25" fmla="*/ 105 h 141"/>
                <a:gd name="T26" fmla="*/ 0 w 219"/>
                <a:gd name="T27" fmla="*/ 95 h 141"/>
                <a:gd name="T28" fmla="*/ 4 w 219"/>
                <a:gd name="T29" fmla="*/ 85 h 141"/>
                <a:gd name="T30" fmla="*/ 49 w 219"/>
                <a:gd name="T31" fmla="*/ 18 h 141"/>
                <a:gd name="T32" fmla="*/ 57 w 219"/>
                <a:gd name="T33" fmla="*/ 9 h 141"/>
                <a:gd name="T34" fmla="*/ 68 w 219"/>
                <a:gd name="T35" fmla="*/ 3 h 141"/>
                <a:gd name="T36" fmla="*/ 81 w 219"/>
                <a:gd name="T37" fmla="*/ 0 h 141"/>
                <a:gd name="T38" fmla="*/ 93 w 219"/>
                <a:gd name="T39" fmla="*/ 1 h 141"/>
                <a:gd name="T40" fmla="*/ 198 w 219"/>
                <a:gd name="T41" fmla="*/ 21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41"/>
                <a:gd name="T65" fmla="*/ 219 w 21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41">
                  <a:moveTo>
                    <a:pt x="198" y="21"/>
                  </a:moveTo>
                  <a:cubicBezTo>
                    <a:pt x="203" y="22"/>
                    <a:pt x="206" y="24"/>
                    <a:pt x="209" y="25"/>
                  </a:cubicBezTo>
                  <a:cubicBezTo>
                    <a:pt x="212" y="27"/>
                    <a:pt x="215" y="30"/>
                    <a:pt x="216" y="32"/>
                  </a:cubicBezTo>
                  <a:cubicBezTo>
                    <a:pt x="218" y="35"/>
                    <a:pt x="219" y="38"/>
                    <a:pt x="218" y="41"/>
                  </a:cubicBezTo>
                  <a:cubicBezTo>
                    <a:pt x="218" y="44"/>
                    <a:pt x="218" y="48"/>
                    <a:pt x="216" y="5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4" y="125"/>
                    <a:pt x="171" y="128"/>
                    <a:pt x="168" y="131"/>
                  </a:cubicBezTo>
                  <a:cubicBezTo>
                    <a:pt x="165" y="133"/>
                    <a:pt x="161" y="136"/>
                    <a:pt x="156" y="137"/>
                  </a:cubicBezTo>
                  <a:cubicBezTo>
                    <a:pt x="152" y="139"/>
                    <a:pt x="147" y="140"/>
                    <a:pt x="143" y="141"/>
                  </a:cubicBezTo>
                  <a:cubicBezTo>
                    <a:pt x="138" y="141"/>
                    <a:pt x="134" y="141"/>
                    <a:pt x="129" y="140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4" y="116"/>
                    <a:pt x="11" y="114"/>
                    <a:pt x="8" y="112"/>
                  </a:cubicBezTo>
                  <a:cubicBezTo>
                    <a:pt x="5" y="110"/>
                    <a:pt x="3" y="107"/>
                    <a:pt x="2" y="105"/>
                  </a:cubicBezTo>
                  <a:cubicBezTo>
                    <a:pt x="0" y="102"/>
                    <a:pt x="0" y="98"/>
                    <a:pt x="0" y="95"/>
                  </a:cubicBezTo>
                  <a:cubicBezTo>
                    <a:pt x="1" y="92"/>
                    <a:pt x="2" y="88"/>
                    <a:pt x="4" y="85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5"/>
                    <a:pt x="54" y="12"/>
                    <a:pt x="57" y="9"/>
                  </a:cubicBezTo>
                  <a:cubicBezTo>
                    <a:pt x="60" y="7"/>
                    <a:pt x="64" y="5"/>
                    <a:pt x="68" y="3"/>
                  </a:cubicBezTo>
                  <a:cubicBezTo>
                    <a:pt x="72" y="2"/>
                    <a:pt x="76" y="1"/>
                    <a:pt x="81" y="0"/>
                  </a:cubicBezTo>
                  <a:cubicBezTo>
                    <a:pt x="85" y="0"/>
                    <a:pt x="89" y="0"/>
                    <a:pt x="93" y="1"/>
                  </a:cubicBezTo>
                  <a:lnTo>
                    <a:pt x="19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48" name="Freeform 45"/>
            <p:cNvSpPr>
              <a:spLocks noEditPoints="1"/>
            </p:cNvSpPr>
            <p:nvPr/>
          </p:nvSpPr>
          <p:spPr bwMode="auto">
            <a:xfrm>
              <a:off x="1315" y="2339"/>
              <a:ext cx="111" cy="93"/>
            </a:xfrm>
            <a:custGeom>
              <a:avLst/>
              <a:gdLst>
                <a:gd name="T0" fmla="*/ 79 w 79"/>
                <a:gd name="T1" fmla="*/ 15 h 66"/>
                <a:gd name="T2" fmla="*/ 77 w 79"/>
                <a:gd name="T3" fmla="*/ 12 h 66"/>
                <a:gd name="T4" fmla="*/ 76 w 79"/>
                <a:gd name="T5" fmla="*/ 9 h 66"/>
                <a:gd name="T6" fmla="*/ 73 w 79"/>
                <a:gd name="T7" fmla="*/ 6 h 66"/>
                <a:gd name="T8" fmla="*/ 68 w 79"/>
                <a:gd name="T9" fmla="*/ 4 h 66"/>
                <a:gd name="T10" fmla="*/ 63 w 79"/>
                <a:gd name="T11" fmla="*/ 2 h 66"/>
                <a:gd name="T12" fmla="*/ 51 w 79"/>
                <a:gd name="T13" fmla="*/ 0 h 66"/>
                <a:gd name="T14" fmla="*/ 37 w 79"/>
                <a:gd name="T15" fmla="*/ 1 h 66"/>
                <a:gd name="T16" fmla="*/ 25 w 79"/>
                <a:gd name="T17" fmla="*/ 6 h 66"/>
                <a:gd name="T18" fmla="*/ 14 w 79"/>
                <a:gd name="T19" fmla="*/ 17 h 66"/>
                <a:gd name="T20" fmla="*/ 6 w 79"/>
                <a:gd name="T21" fmla="*/ 29 h 66"/>
                <a:gd name="T22" fmla="*/ 3 w 79"/>
                <a:gd name="T23" fmla="*/ 36 h 66"/>
                <a:gd name="T24" fmla="*/ 1 w 79"/>
                <a:gd name="T25" fmla="*/ 42 h 66"/>
                <a:gd name="T26" fmla="*/ 0 w 79"/>
                <a:gd name="T27" fmla="*/ 47 h 66"/>
                <a:gd name="T28" fmla="*/ 1 w 79"/>
                <a:gd name="T29" fmla="*/ 52 h 66"/>
                <a:gd name="T30" fmla="*/ 4 w 79"/>
                <a:gd name="T31" fmla="*/ 57 h 66"/>
                <a:gd name="T32" fmla="*/ 9 w 79"/>
                <a:gd name="T33" fmla="*/ 60 h 66"/>
                <a:gd name="T34" fmla="*/ 16 w 79"/>
                <a:gd name="T35" fmla="*/ 63 h 66"/>
                <a:gd name="T36" fmla="*/ 29 w 79"/>
                <a:gd name="T37" fmla="*/ 66 h 66"/>
                <a:gd name="T38" fmla="*/ 44 w 79"/>
                <a:gd name="T39" fmla="*/ 64 h 66"/>
                <a:gd name="T40" fmla="*/ 56 w 79"/>
                <a:gd name="T41" fmla="*/ 58 h 66"/>
                <a:gd name="T42" fmla="*/ 67 w 79"/>
                <a:gd name="T43" fmla="*/ 46 h 66"/>
                <a:gd name="T44" fmla="*/ 74 w 79"/>
                <a:gd name="T45" fmla="*/ 34 h 66"/>
                <a:gd name="T46" fmla="*/ 77 w 79"/>
                <a:gd name="T47" fmla="*/ 27 h 66"/>
                <a:gd name="T48" fmla="*/ 78 w 79"/>
                <a:gd name="T49" fmla="*/ 21 h 66"/>
                <a:gd name="T50" fmla="*/ 79 w 79"/>
                <a:gd name="T51" fmla="*/ 18 h 66"/>
                <a:gd name="T52" fmla="*/ 57 w 79"/>
                <a:gd name="T53" fmla="*/ 20 h 66"/>
                <a:gd name="T54" fmla="*/ 53 w 79"/>
                <a:gd name="T55" fmla="*/ 29 h 66"/>
                <a:gd name="T56" fmla="*/ 48 w 79"/>
                <a:gd name="T57" fmla="*/ 38 h 66"/>
                <a:gd name="T58" fmla="*/ 43 w 79"/>
                <a:gd name="T59" fmla="*/ 44 h 66"/>
                <a:gd name="T60" fmla="*/ 40 w 79"/>
                <a:gd name="T61" fmla="*/ 48 h 66"/>
                <a:gd name="T62" fmla="*/ 36 w 79"/>
                <a:gd name="T63" fmla="*/ 51 h 66"/>
                <a:gd name="T64" fmla="*/ 33 w 79"/>
                <a:gd name="T65" fmla="*/ 52 h 66"/>
                <a:gd name="T66" fmla="*/ 29 w 79"/>
                <a:gd name="T67" fmla="*/ 53 h 66"/>
                <a:gd name="T68" fmla="*/ 25 w 79"/>
                <a:gd name="T69" fmla="*/ 52 h 66"/>
                <a:gd name="T70" fmla="*/ 23 w 79"/>
                <a:gd name="T71" fmla="*/ 49 h 66"/>
                <a:gd name="T72" fmla="*/ 23 w 79"/>
                <a:gd name="T73" fmla="*/ 44 h 66"/>
                <a:gd name="T74" fmla="*/ 27 w 79"/>
                <a:gd name="T75" fmla="*/ 35 h 66"/>
                <a:gd name="T76" fmla="*/ 33 w 79"/>
                <a:gd name="T77" fmla="*/ 24 h 66"/>
                <a:gd name="T78" fmla="*/ 39 w 79"/>
                <a:gd name="T79" fmla="*/ 17 h 66"/>
                <a:gd name="T80" fmla="*/ 44 w 79"/>
                <a:gd name="T81" fmla="*/ 13 h 66"/>
                <a:gd name="T82" fmla="*/ 49 w 79"/>
                <a:gd name="T83" fmla="*/ 12 h 66"/>
                <a:gd name="T84" fmla="*/ 54 w 79"/>
                <a:gd name="T85" fmla="*/ 13 h 66"/>
                <a:gd name="T86" fmla="*/ 57 w 79"/>
                <a:gd name="T87" fmla="*/ 15 h 66"/>
                <a:gd name="T88" fmla="*/ 57 w 79"/>
                <a:gd name="T89" fmla="*/ 20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9" y="16"/>
                  </a:moveTo>
                  <a:cubicBezTo>
                    <a:pt x="79" y="16"/>
                    <a:pt x="79" y="15"/>
                    <a:pt x="79" y="15"/>
                  </a:cubicBezTo>
                  <a:cubicBezTo>
                    <a:pt x="78" y="14"/>
                    <a:pt x="78" y="14"/>
                    <a:pt x="78" y="13"/>
                  </a:cubicBezTo>
                  <a:cubicBezTo>
                    <a:pt x="78" y="13"/>
                    <a:pt x="78" y="12"/>
                    <a:pt x="77" y="12"/>
                  </a:cubicBezTo>
                  <a:cubicBezTo>
                    <a:pt x="77" y="11"/>
                    <a:pt x="77" y="11"/>
                    <a:pt x="77" y="10"/>
                  </a:cubicBezTo>
                  <a:cubicBezTo>
                    <a:pt x="76" y="10"/>
                    <a:pt x="76" y="9"/>
                    <a:pt x="76" y="9"/>
                  </a:cubicBezTo>
                  <a:cubicBezTo>
                    <a:pt x="75" y="8"/>
                    <a:pt x="75" y="8"/>
                    <a:pt x="74" y="7"/>
                  </a:cubicBezTo>
                  <a:cubicBezTo>
                    <a:pt x="74" y="7"/>
                    <a:pt x="73" y="7"/>
                    <a:pt x="73" y="6"/>
                  </a:cubicBezTo>
                  <a:cubicBezTo>
                    <a:pt x="72" y="6"/>
                    <a:pt x="71" y="5"/>
                    <a:pt x="71" y="5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3"/>
                    <a:pt x="67" y="3"/>
                    <a:pt x="66" y="3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6" y="0"/>
                    <a:pt x="54" y="0"/>
                    <a:pt x="51" y="0"/>
                  </a:cubicBezTo>
                  <a:cubicBezTo>
                    <a:pt x="49" y="0"/>
                    <a:pt x="46" y="0"/>
                    <a:pt x="44" y="0"/>
                  </a:cubicBezTo>
                  <a:cubicBezTo>
                    <a:pt x="41" y="0"/>
                    <a:pt x="39" y="0"/>
                    <a:pt x="37" y="1"/>
                  </a:cubicBezTo>
                  <a:cubicBezTo>
                    <a:pt x="35" y="1"/>
                    <a:pt x="33" y="2"/>
                    <a:pt x="31" y="3"/>
                  </a:cubicBezTo>
                  <a:cubicBezTo>
                    <a:pt x="29" y="4"/>
                    <a:pt x="27" y="5"/>
                    <a:pt x="25" y="6"/>
                  </a:cubicBezTo>
                  <a:cubicBezTo>
                    <a:pt x="23" y="8"/>
                    <a:pt x="21" y="9"/>
                    <a:pt x="19" y="11"/>
                  </a:cubicBezTo>
                  <a:cubicBezTo>
                    <a:pt x="17" y="13"/>
                    <a:pt x="16" y="15"/>
                    <a:pt x="14" y="17"/>
                  </a:cubicBezTo>
                  <a:cubicBezTo>
                    <a:pt x="12" y="20"/>
                    <a:pt x="10" y="22"/>
                    <a:pt x="8" y="25"/>
                  </a:cubicBezTo>
                  <a:cubicBezTo>
                    <a:pt x="8" y="27"/>
                    <a:pt x="7" y="28"/>
                    <a:pt x="6" y="29"/>
                  </a:cubicBezTo>
                  <a:cubicBezTo>
                    <a:pt x="6" y="30"/>
                    <a:pt x="5" y="31"/>
                    <a:pt x="5" y="32"/>
                  </a:cubicBezTo>
                  <a:cubicBezTo>
                    <a:pt x="4" y="33"/>
                    <a:pt x="4" y="34"/>
                    <a:pt x="3" y="36"/>
                  </a:cubicBezTo>
                  <a:cubicBezTo>
                    <a:pt x="3" y="37"/>
                    <a:pt x="2" y="38"/>
                    <a:pt x="2" y="39"/>
                  </a:cubicBezTo>
                  <a:cubicBezTo>
                    <a:pt x="2" y="40"/>
                    <a:pt x="1" y="41"/>
                    <a:pt x="1" y="42"/>
                  </a:cubicBezTo>
                  <a:cubicBezTo>
                    <a:pt x="1" y="43"/>
                    <a:pt x="1" y="44"/>
                    <a:pt x="1" y="44"/>
                  </a:cubicBezTo>
                  <a:cubicBezTo>
                    <a:pt x="0" y="45"/>
                    <a:pt x="0" y="46"/>
                    <a:pt x="0" y="47"/>
                  </a:cubicBezTo>
                  <a:cubicBezTo>
                    <a:pt x="0" y="48"/>
                    <a:pt x="0" y="48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3" y="55"/>
                    <a:pt x="3" y="56"/>
                    <a:pt x="4" y="57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7" y="59"/>
                    <a:pt x="8" y="60"/>
                    <a:pt x="9" y="60"/>
                  </a:cubicBezTo>
                  <a:cubicBezTo>
                    <a:pt x="10" y="61"/>
                    <a:pt x="11" y="61"/>
                    <a:pt x="12" y="62"/>
                  </a:cubicBezTo>
                  <a:cubicBezTo>
                    <a:pt x="13" y="62"/>
                    <a:pt x="15" y="63"/>
                    <a:pt x="16" y="63"/>
                  </a:cubicBezTo>
                  <a:cubicBezTo>
                    <a:pt x="17" y="64"/>
                    <a:pt x="19" y="64"/>
                    <a:pt x="21" y="64"/>
                  </a:cubicBezTo>
                  <a:cubicBezTo>
                    <a:pt x="24" y="65"/>
                    <a:pt x="26" y="65"/>
                    <a:pt x="29" y="66"/>
                  </a:cubicBezTo>
                  <a:cubicBezTo>
                    <a:pt x="32" y="66"/>
                    <a:pt x="34" y="66"/>
                    <a:pt x="37" y="66"/>
                  </a:cubicBezTo>
                  <a:cubicBezTo>
                    <a:pt x="39" y="65"/>
                    <a:pt x="42" y="65"/>
                    <a:pt x="44" y="64"/>
                  </a:cubicBezTo>
                  <a:cubicBezTo>
                    <a:pt x="46" y="64"/>
                    <a:pt x="48" y="63"/>
                    <a:pt x="50" y="62"/>
                  </a:cubicBezTo>
                  <a:cubicBezTo>
                    <a:pt x="52" y="61"/>
                    <a:pt x="54" y="59"/>
                    <a:pt x="56" y="58"/>
                  </a:cubicBezTo>
                  <a:cubicBezTo>
                    <a:pt x="58" y="56"/>
                    <a:pt x="60" y="54"/>
                    <a:pt x="62" y="52"/>
                  </a:cubicBezTo>
                  <a:cubicBezTo>
                    <a:pt x="64" y="51"/>
                    <a:pt x="65" y="48"/>
                    <a:pt x="67" y="46"/>
                  </a:cubicBezTo>
                  <a:cubicBezTo>
                    <a:pt x="69" y="44"/>
                    <a:pt x="70" y="41"/>
                    <a:pt x="72" y="38"/>
                  </a:cubicBezTo>
                  <a:cubicBezTo>
                    <a:pt x="73" y="37"/>
                    <a:pt x="73" y="36"/>
                    <a:pt x="74" y="34"/>
                  </a:cubicBezTo>
                  <a:cubicBezTo>
                    <a:pt x="75" y="33"/>
                    <a:pt x="75" y="32"/>
                    <a:pt x="76" y="31"/>
                  </a:cubicBezTo>
                  <a:cubicBezTo>
                    <a:pt x="76" y="29"/>
                    <a:pt x="77" y="28"/>
                    <a:pt x="77" y="27"/>
                  </a:cubicBezTo>
                  <a:cubicBezTo>
                    <a:pt x="77" y="26"/>
                    <a:pt x="78" y="25"/>
                    <a:pt x="78" y="23"/>
                  </a:cubicBezTo>
                  <a:cubicBezTo>
                    <a:pt x="78" y="23"/>
                    <a:pt x="78" y="22"/>
                    <a:pt x="78" y="21"/>
                  </a:cubicBezTo>
                  <a:cubicBezTo>
                    <a:pt x="79" y="21"/>
                    <a:pt x="79" y="20"/>
                    <a:pt x="79" y="20"/>
                  </a:cubicBezTo>
                  <a:cubicBezTo>
                    <a:pt x="79" y="19"/>
                    <a:pt x="79" y="19"/>
                    <a:pt x="79" y="18"/>
                  </a:cubicBezTo>
                  <a:cubicBezTo>
                    <a:pt x="79" y="17"/>
                    <a:pt x="79" y="17"/>
                    <a:pt x="79" y="16"/>
                  </a:cubicBezTo>
                  <a:close/>
                  <a:moveTo>
                    <a:pt x="57" y="20"/>
                  </a:moveTo>
                  <a:cubicBezTo>
                    <a:pt x="56" y="21"/>
                    <a:pt x="56" y="23"/>
                    <a:pt x="55" y="24"/>
                  </a:cubicBezTo>
                  <a:cubicBezTo>
                    <a:pt x="55" y="25"/>
                    <a:pt x="54" y="27"/>
                    <a:pt x="53" y="29"/>
                  </a:cubicBezTo>
                  <a:cubicBezTo>
                    <a:pt x="52" y="30"/>
                    <a:pt x="51" y="32"/>
                    <a:pt x="50" y="34"/>
                  </a:cubicBezTo>
                  <a:cubicBezTo>
                    <a:pt x="49" y="36"/>
                    <a:pt x="48" y="37"/>
                    <a:pt x="48" y="38"/>
                  </a:cubicBezTo>
                  <a:cubicBezTo>
                    <a:pt x="47" y="40"/>
                    <a:pt x="46" y="41"/>
                    <a:pt x="45" y="42"/>
                  </a:cubicBezTo>
                  <a:cubicBezTo>
                    <a:pt x="45" y="43"/>
                    <a:pt x="44" y="44"/>
                    <a:pt x="43" y="44"/>
                  </a:cubicBezTo>
                  <a:cubicBezTo>
                    <a:pt x="43" y="45"/>
                    <a:pt x="42" y="46"/>
                    <a:pt x="42" y="47"/>
                  </a:cubicBezTo>
                  <a:cubicBezTo>
                    <a:pt x="41" y="47"/>
                    <a:pt x="40" y="48"/>
                    <a:pt x="40" y="48"/>
                  </a:cubicBezTo>
                  <a:cubicBezTo>
                    <a:pt x="39" y="49"/>
                    <a:pt x="39" y="49"/>
                    <a:pt x="38" y="50"/>
                  </a:cubicBezTo>
                  <a:cubicBezTo>
                    <a:pt x="37" y="50"/>
                    <a:pt x="37" y="51"/>
                    <a:pt x="36" y="51"/>
                  </a:cubicBezTo>
                  <a:cubicBezTo>
                    <a:pt x="36" y="51"/>
                    <a:pt x="35" y="52"/>
                    <a:pt x="35" y="52"/>
                  </a:cubicBezTo>
                  <a:cubicBezTo>
                    <a:pt x="34" y="52"/>
                    <a:pt x="33" y="52"/>
                    <a:pt x="33" y="52"/>
                  </a:cubicBezTo>
                  <a:cubicBezTo>
                    <a:pt x="32" y="52"/>
                    <a:pt x="32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29" y="53"/>
                    <a:pt x="28" y="53"/>
                    <a:pt x="28" y="52"/>
                  </a:cubicBezTo>
                  <a:cubicBezTo>
                    <a:pt x="27" y="52"/>
                    <a:pt x="26" y="52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3" y="50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3" y="46"/>
                    <a:pt x="23" y="45"/>
                    <a:pt x="23" y="44"/>
                  </a:cubicBezTo>
                  <a:cubicBezTo>
                    <a:pt x="23" y="42"/>
                    <a:pt x="24" y="41"/>
                    <a:pt x="24" y="40"/>
                  </a:cubicBezTo>
                  <a:cubicBezTo>
                    <a:pt x="25" y="38"/>
                    <a:pt x="26" y="37"/>
                    <a:pt x="27" y="35"/>
                  </a:cubicBezTo>
                  <a:cubicBezTo>
                    <a:pt x="27" y="34"/>
                    <a:pt x="28" y="32"/>
                    <a:pt x="30" y="30"/>
                  </a:cubicBezTo>
                  <a:cubicBezTo>
                    <a:pt x="31" y="28"/>
                    <a:pt x="32" y="26"/>
                    <a:pt x="33" y="24"/>
                  </a:cubicBezTo>
                  <a:cubicBezTo>
                    <a:pt x="34" y="23"/>
                    <a:pt x="35" y="21"/>
                    <a:pt x="36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0" y="16"/>
                    <a:pt x="41" y="15"/>
                    <a:pt x="41" y="14"/>
                  </a:cubicBezTo>
                  <a:cubicBezTo>
                    <a:pt x="42" y="14"/>
                    <a:pt x="43" y="13"/>
                    <a:pt x="44" y="13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7" y="12"/>
                    <a:pt x="48" y="12"/>
                    <a:pt x="49" y="12"/>
                  </a:cubicBezTo>
                  <a:cubicBezTo>
                    <a:pt x="50" y="12"/>
                    <a:pt x="51" y="12"/>
                    <a:pt x="52" y="12"/>
                  </a:cubicBezTo>
                  <a:cubicBezTo>
                    <a:pt x="52" y="12"/>
                    <a:pt x="53" y="12"/>
                    <a:pt x="54" y="13"/>
                  </a:cubicBezTo>
                  <a:cubicBezTo>
                    <a:pt x="55" y="13"/>
                    <a:pt x="55" y="13"/>
                    <a:pt x="56" y="14"/>
                  </a:cubicBezTo>
                  <a:cubicBezTo>
                    <a:pt x="56" y="14"/>
                    <a:pt x="56" y="15"/>
                    <a:pt x="57" y="15"/>
                  </a:cubicBezTo>
                  <a:cubicBezTo>
                    <a:pt x="57" y="16"/>
                    <a:pt x="57" y="17"/>
                    <a:pt x="57" y="17"/>
                  </a:cubicBezTo>
                  <a:cubicBezTo>
                    <a:pt x="57" y="18"/>
                    <a:pt x="57" y="19"/>
                    <a:pt x="57" y="20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49" name="Freeform 46"/>
            <p:cNvSpPr>
              <a:spLocks noEditPoints="1"/>
            </p:cNvSpPr>
            <p:nvPr/>
          </p:nvSpPr>
          <p:spPr bwMode="auto">
            <a:xfrm>
              <a:off x="1215" y="2318"/>
              <a:ext cx="110" cy="93"/>
            </a:xfrm>
            <a:custGeom>
              <a:avLst/>
              <a:gdLst>
                <a:gd name="T0" fmla="*/ 76 w 78"/>
                <a:gd name="T1" fmla="*/ 27 h 66"/>
                <a:gd name="T2" fmla="*/ 73 w 78"/>
                <a:gd name="T3" fmla="*/ 35 h 66"/>
                <a:gd name="T4" fmla="*/ 65 w 78"/>
                <a:gd name="T5" fmla="*/ 46 h 66"/>
                <a:gd name="T6" fmla="*/ 54 w 78"/>
                <a:gd name="T7" fmla="*/ 58 h 66"/>
                <a:gd name="T8" fmla="*/ 42 w 78"/>
                <a:gd name="T9" fmla="*/ 64 h 66"/>
                <a:gd name="T10" fmla="*/ 27 w 78"/>
                <a:gd name="T11" fmla="*/ 65 h 66"/>
                <a:gd name="T12" fmla="*/ 14 w 78"/>
                <a:gd name="T13" fmla="*/ 63 h 66"/>
                <a:gd name="T14" fmla="*/ 7 w 78"/>
                <a:gd name="T15" fmla="*/ 60 h 66"/>
                <a:gd name="T16" fmla="*/ 3 w 78"/>
                <a:gd name="T17" fmla="*/ 56 h 66"/>
                <a:gd name="T18" fmla="*/ 0 w 78"/>
                <a:gd name="T19" fmla="*/ 52 h 66"/>
                <a:gd name="T20" fmla="*/ 0 w 78"/>
                <a:gd name="T21" fmla="*/ 47 h 66"/>
                <a:gd name="T22" fmla="*/ 1 w 78"/>
                <a:gd name="T23" fmla="*/ 42 h 66"/>
                <a:gd name="T24" fmla="*/ 3 w 78"/>
                <a:gd name="T25" fmla="*/ 36 h 66"/>
                <a:gd name="T26" fmla="*/ 6 w 78"/>
                <a:gd name="T27" fmla="*/ 29 h 66"/>
                <a:gd name="T28" fmla="*/ 14 w 78"/>
                <a:gd name="T29" fmla="*/ 18 h 66"/>
                <a:gd name="T30" fmla="*/ 25 w 78"/>
                <a:gd name="T31" fmla="*/ 7 h 66"/>
                <a:gd name="T32" fmla="*/ 38 w 78"/>
                <a:gd name="T33" fmla="*/ 2 h 66"/>
                <a:gd name="T34" fmla="*/ 51 w 78"/>
                <a:gd name="T35" fmla="*/ 1 h 66"/>
                <a:gd name="T36" fmla="*/ 63 w 78"/>
                <a:gd name="T37" fmla="*/ 3 h 66"/>
                <a:gd name="T38" fmla="*/ 68 w 78"/>
                <a:gd name="T39" fmla="*/ 5 h 66"/>
                <a:gd name="T40" fmla="*/ 72 w 78"/>
                <a:gd name="T41" fmla="*/ 7 h 66"/>
                <a:gd name="T42" fmla="*/ 75 w 78"/>
                <a:gd name="T43" fmla="*/ 10 h 66"/>
                <a:gd name="T44" fmla="*/ 77 w 78"/>
                <a:gd name="T45" fmla="*/ 13 h 66"/>
                <a:gd name="T46" fmla="*/ 78 w 78"/>
                <a:gd name="T47" fmla="*/ 16 h 66"/>
                <a:gd name="T48" fmla="*/ 78 w 78"/>
                <a:gd name="T49" fmla="*/ 19 h 66"/>
                <a:gd name="T50" fmla="*/ 78 w 78"/>
                <a:gd name="T51" fmla="*/ 22 h 66"/>
                <a:gd name="T52" fmla="*/ 40 w 78"/>
                <a:gd name="T53" fmla="*/ 47 h 66"/>
                <a:gd name="T54" fmla="*/ 44 w 78"/>
                <a:gd name="T55" fmla="*/ 42 h 66"/>
                <a:gd name="T56" fmla="*/ 49 w 78"/>
                <a:gd name="T57" fmla="*/ 35 h 66"/>
                <a:gd name="T58" fmla="*/ 55 w 78"/>
                <a:gd name="T59" fmla="*/ 25 h 66"/>
                <a:gd name="T60" fmla="*/ 57 w 78"/>
                <a:gd name="T61" fmla="*/ 18 h 66"/>
                <a:gd name="T62" fmla="*/ 55 w 78"/>
                <a:gd name="T63" fmla="*/ 14 h 66"/>
                <a:gd name="T64" fmla="*/ 51 w 78"/>
                <a:gd name="T65" fmla="*/ 13 h 66"/>
                <a:gd name="T66" fmla="*/ 46 w 78"/>
                <a:gd name="T67" fmla="*/ 13 h 66"/>
                <a:gd name="T68" fmla="*/ 41 w 78"/>
                <a:gd name="T69" fmla="*/ 15 h 66"/>
                <a:gd name="T70" fmla="*/ 36 w 78"/>
                <a:gd name="T71" fmla="*/ 21 h 66"/>
                <a:gd name="T72" fmla="*/ 29 w 78"/>
                <a:gd name="T73" fmla="*/ 30 h 66"/>
                <a:gd name="T74" fmla="*/ 24 w 78"/>
                <a:gd name="T75" fmla="*/ 40 h 66"/>
                <a:gd name="T76" fmla="*/ 22 w 78"/>
                <a:gd name="T77" fmla="*/ 47 h 66"/>
                <a:gd name="T78" fmla="*/ 23 w 78"/>
                <a:gd name="T79" fmla="*/ 50 h 66"/>
                <a:gd name="T80" fmla="*/ 26 w 78"/>
                <a:gd name="T81" fmla="*/ 52 h 66"/>
                <a:gd name="T82" fmla="*/ 30 w 78"/>
                <a:gd name="T83" fmla="*/ 53 h 66"/>
                <a:gd name="T84" fmla="*/ 33 w 78"/>
                <a:gd name="T85" fmla="*/ 52 h 66"/>
                <a:gd name="T86" fmla="*/ 37 w 78"/>
                <a:gd name="T87" fmla="*/ 50 h 66"/>
                <a:gd name="T88" fmla="*/ 40 w 78"/>
                <a:gd name="T89" fmla="*/ 47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"/>
                <a:gd name="T136" fmla="*/ 0 h 66"/>
                <a:gd name="T137" fmla="*/ 78 w 78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" h="66">
                  <a:moveTo>
                    <a:pt x="77" y="24"/>
                  </a:moveTo>
                  <a:cubicBezTo>
                    <a:pt x="77" y="25"/>
                    <a:pt x="76" y="26"/>
                    <a:pt x="76" y="27"/>
                  </a:cubicBezTo>
                  <a:cubicBezTo>
                    <a:pt x="76" y="29"/>
                    <a:pt x="75" y="30"/>
                    <a:pt x="75" y="31"/>
                  </a:cubicBezTo>
                  <a:cubicBezTo>
                    <a:pt x="74" y="32"/>
                    <a:pt x="73" y="33"/>
                    <a:pt x="73" y="35"/>
                  </a:cubicBezTo>
                  <a:cubicBezTo>
                    <a:pt x="72" y="36"/>
                    <a:pt x="71" y="37"/>
                    <a:pt x="71" y="38"/>
                  </a:cubicBezTo>
                  <a:cubicBezTo>
                    <a:pt x="69" y="41"/>
                    <a:pt x="67" y="44"/>
                    <a:pt x="65" y="46"/>
                  </a:cubicBezTo>
                  <a:cubicBezTo>
                    <a:pt x="64" y="48"/>
                    <a:pt x="62" y="51"/>
                    <a:pt x="60" y="52"/>
                  </a:cubicBezTo>
                  <a:cubicBezTo>
                    <a:pt x="58" y="54"/>
                    <a:pt x="56" y="56"/>
                    <a:pt x="54" y="58"/>
                  </a:cubicBezTo>
                  <a:cubicBezTo>
                    <a:pt x="52" y="59"/>
                    <a:pt x="50" y="60"/>
                    <a:pt x="48" y="62"/>
                  </a:cubicBezTo>
                  <a:cubicBezTo>
                    <a:pt x="46" y="63"/>
                    <a:pt x="44" y="63"/>
                    <a:pt x="42" y="64"/>
                  </a:cubicBezTo>
                  <a:cubicBezTo>
                    <a:pt x="40" y="65"/>
                    <a:pt x="37" y="65"/>
                    <a:pt x="35" y="65"/>
                  </a:cubicBezTo>
                  <a:cubicBezTo>
                    <a:pt x="33" y="66"/>
                    <a:pt x="30" y="66"/>
                    <a:pt x="27" y="65"/>
                  </a:cubicBezTo>
                  <a:cubicBezTo>
                    <a:pt x="25" y="65"/>
                    <a:pt x="22" y="65"/>
                    <a:pt x="19" y="64"/>
                  </a:cubicBezTo>
                  <a:cubicBezTo>
                    <a:pt x="17" y="64"/>
                    <a:pt x="16" y="64"/>
                    <a:pt x="14" y="63"/>
                  </a:cubicBezTo>
                  <a:cubicBezTo>
                    <a:pt x="13" y="63"/>
                    <a:pt x="12" y="62"/>
                    <a:pt x="11" y="62"/>
                  </a:cubicBezTo>
                  <a:cubicBezTo>
                    <a:pt x="9" y="61"/>
                    <a:pt x="8" y="61"/>
                    <a:pt x="7" y="60"/>
                  </a:cubicBezTo>
                  <a:cubicBezTo>
                    <a:pt x="6" y="60"/>
                    <a:pt x="6" y="59"/>
                    <a:pt x="5" y="58"/>
                  </a:cubicBezTo>
                  <a:cubicBezTo>
                    <a:pt x="4" y="58"/>
                    <a:pt x="3" y="57"/>
                    <a:pt x="3" y="56"/>
                  </a:cubicBezTo>
                  <a:cubicBezTo>
                    <a:pt x="2" y="56"/>
                    <a:pt x="2" y="55"/>
                    <a:pt x="1" y="54"/>
                  </a:cubicBezTo>
                  <a:cubicBezTo>
                    <a:pt x="1" y="53"/>
                    <a:pt x="1" y="53"/>
                    <a:pt x="0" y="52"/>
                  </a:cubicBezTo>
                  <a:cubicBezTo>
                    <a:pt x="0" y="51"/>
                    <a:pt x="0" y="50"/>
                    <a:pt x="0" y="49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3" y="35"/>
                    <a:pt x="4" y="34"/>
                    <a:pt x="4" y="33"/>
                  </a:cubicBezTo>
                  <a:cubicBezTo>
                    <a:pt x="5" y="32"/>
                    <a:pt x="5" y="30"/>
                    <a:pt x="6" y="29"/>
                  </a:cubicBezTo>
                  <a:cubicBezTo>
                    <a:pt x="7" y="28"/>
                    <a:pt x="8" y="27"/>
                    <a:pt x="8" y="26"/>
                  </a:cubicBezTo>
                  <a:cubicBezTo>
                    <a:pt x="10" y="23"/>
                    <a:pt x="12" y="20"/>
                    <a:pt x="14" y="18"/>
                  </a:cubicBezTo>
                  <a:cubicBezTo>
                    <a:pt x="16" y="16"/>
                    <a:pt x="18" y="14"/>
                    <a:pt x="20" y="12"/>
                  </a:cubicBezTo>
                  <a:cubicBezTo>
                    <a:pt x="22" y="10"/>
                    <a:pt x="23" y="8"/>
                    <a:pt x="25" y="7"/>
                  </a:cubicBezTo>
                  <a:cubicBezTo>
                    <a:pt x="27" y="6"/>
                    <a:pt x="29" y="5"/>
                    <a:pt x="31" y="4"/>
                  </a:cubicBezTo>
                  <a:cubicBezTo>
                    <a:pt x="33" y="3"/>
                    <a:pt x="35" y="2"/>
                    <a:pt x="38" y="2"/>
                  </a:cubicBezTo>
                  <a:cubicBezTo>
                    <a:pt x="40" y="1"/>
                    <a:pt x="42" y="1"/>
                    <a:pt x="44" y="1"/>
                  </a:cubicBezTo>
                  <a:cubicBezTo>
                    <a:pt x="47" y="0"/>
                    <a:pt x="49" y="0"/>
                    <a:pt x="51" y="1"/>
                  </a:cubicBezTo>
                  <a:cubicBezTo>
                    <a:pt x="54" y="1"/>
                    <a:pt x="56" y="1"/>
                    <a:pt x="59" y="2"/>
                  </a:cubicBezTo>
                  <a:cubicBezTo>
                    <a:pt x="60" y="2"/>
                    <a:pt x="62" y="2"/>
                    <a:pt x="63" y="3"/>
                  </a:cubicBezTo>
                  <a:cubicBezTo>
                    <a:pt x="64" y="3"/>
                    <a:pt x="65" y="3"/>
                    <a:pt x="66" y="3"/>
                  </a:cubicBezTo>
                  <a:cubicBezTo>
                    <a:pt x="67" y="4"/>
                    <a:pt x="68" y="4"/>
                    <a:pt x="68" y="5"/>
                  </a:cubicBezTo>
                  <a:cubicBezTo>
                    <a:pt x="69" y="5"/>
                    <a:pt x="70" y="5"/>
                    <a:pt x="71" y="6"/>
                  </a:cubicBezTo>
                  <a:cubicBezTo>
                    <a:pt x="71" y="6"/>
                    <a:pt x="72" y="7"/>
                    <a:pt x="72" y="7"/>
                  </a:cubicBezTo>
                  <a:cubicBezTo>
                    <a:pt x="73" y="7"/>
                    <a:pt x="74" y="8"/>
                    <a:pt x="74" y="8"/>
                  </a:cubicBezTo>
                  <a:cubicBezTo>
                    <a:pt x="75" y="9"/>
                    <a:pt x="75" y="9"/>
                    <a:pt x="75" y="10"/>
                  </a:cubicBezTo>
                  <a:cubicBezTo>
                    <a:pt x="76" y="10"/>
                    <a:pt x="76" y="11"/>
                    <a:pt x="76" y="11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4"/>
                    <a:pt x="78" y="14"/>
                  </a:cubicBezTo>
                  <a:cubicBezTo>
                    <a:pt x="78" y="15"/>
                    <a:pt x="78" y="15"/>
                    <a:pt x="78" y="16"/>
                  </a:cubicBezTo>
                  <a:cubicBezTo>
                    <a:pt x="78" y="16"/>
                    <a:pt x="78" y="17"/>
                    <a:pt x="78" y="17"/>
                  </a:cubicBezTo>
                  <a:cubicBezTo>
                    <a:pt x="78" y="18"/>
                    <a:pt x="78" y="18"/>
                    <a:pt x="78" y="19"/>
                  </a:cubicBezTo>
                  <a:cubicBezTo>
                    <a:pt x="78" y="19"/>
                    <a:pt x="78" y="20"/>
                    <a:pt x="78" y="20"/>
                  </a:cubicBezTo>
                  <a:cubicBezTo>
                    <a:pt x="78" y="21"/>
                    <a:pt x="78" y="21"/>
                    <a:pt x="78" y="22"/>
                  </a:cubicBezTo>
                  <a:cubicBezTo>
                    <a:pt x="78" y="23"/>
                    <a:pt x="77" y="23"/>
                    <a:pt x="77" y="24"/>
                  </a:cubicBezTo>
                  <a:close/>
                  <a:moveTo>
                    <a:pt x="40" y="47"/>
                  </a:moveTo>
                  <a:cubicBezTo>
                    <a:pt x="41" y="46"/>
                    <a:pt x="41" y="45"/>
                    <a:pt x="42" y="45"/>
                  </a:cubicBezTo>
                  <a:cubicBezTo>
                    <a:pt x="43" y="44"/>
                    <a:pt x="44" y="43"/>
                    <a:pt x="44" y="42"/>
                  </a:cubicBezTo>
                  <a:cubicBezTo>
                    <a:pt x="45" y="41"/>
                    <a:pt x="46" y="40"/>
                    <a:pt x="47" y="39"/>
                  </a:cubicBezTo>
                  <a:cubicBezTo>
                    <a:pt x="47" y="37"/>
                    <a:pt x="48" y="36"/>
                    <a:pt x="49" y="35"/>
                  </a:cubicBezTo>
                  <a:cubicBezTo>
                    <a:pt x="50" y="33"/>
                    <a:pt x="51" y="31"/>
                    <a:pt x="52" y="29"/>
                  </a:cubicBezTo>
                  <a:cubicBezTo>
                    <a:pt x="53" y="27"/>
                    <a:pt x="54" y="26"/>
                    <a:pt x="55" y="25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7" y="18"/>
                  </a:cubicBezTo>
                  <a:cubicBezTo>
                    <a:pt x="57" y="17"/>
                    <a:pt x="56" y="17"/>
                    <a:pt x="56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5" y="14"/>
                    <a:pt x="54" y="14"/>
                    <a:pt x="54" y="13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51" y="12"/>
                    <a:pt x="50" y="12"/>
                    <a:pt x="49" y="12"/>
                  </a:cubicBezTo>
                  <a:cubicBezTo>
                    <a:pt x="48" y="12"/>
                    <a:pt x="47" y="12"/>
                    <a:pt x="46" y="13"/>
                  </a:cubicBezTo>
                  <a:cubicBezTo>
                    <a:pt x="45" y="13"/>
                    <a:pt x="45" y="13"/>
                    <a:pt x="44" y="14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0" y="16"/>
                    <a:pt x="40" y="17"/>
                    <a:pt x="39" y="17"/>
                  </a:cubicBezTo>
                  <a:cubicBezTo>
                    <a:pt x="38" y="18"/>
                    <a:pt x="37" y="19"/>
                    <a:pt x="36" y="21"/>
                  </a:cubicBezTo>
                  <a:cubicBezTo>
                    <a:pt x="35" y="22"/>
                    <a:pt x="34" y="23"/>
                    <a:pt x="33" y="25"/>
                  </a:cubicBezTo>
                  <a:cubicBezTo>
                    <a:pt x="31" y="27"/>
                    <a:pt x="30" y="28"/>
                    <a:pt x="29" y="30"/>
                  </a:cubicBezTo>
                  <a:cubicBezTo>
                    <a:pt x="28" y="32"/>
                    <a:pt x="27" y="34"/>
                    <a:pt x="26" y="36"/>
                  </a:cubicBezTo>
                  <a:cubicBezTo>
                    <a:pt x="25" y="37"/>
                    <a:pt x="24" y="39"/>
                    <a:pt x="24" y="40"/>
                  </a:cubicBezTo>
                  <a:cubicBezTo>
                    <a:pt x="23" y="41"/>
                    <a:pt x="22" y="43"/>
                    <a:pt x="22" y="44"/>
                  </a:cubicBezTo>
                  <a:cubicBezTo>
                    <a:pt x="22" y="45"/>
                    <a:pt x="22" y="46"/>
                    <a:pt x="22" y="47"/>
                  </a:cubicBezTo>
                  <a:cubicBezTo>
                    <a:pt x="22" y="47"/>
                    <a:pt x="22" y="48"/>
                    <a:pt x="22" y="49"/>
                  </a:cubicBezTo>
                  <a:cubicBezTo>
                    <a:pt x="22" y="49"/>
                    <a:pt x="22" y="50"/>
                    <a:pt x="23" y="50"/>
                  </a:cubicBezTo>
                  <a:cubicBezTo>
                    <a:pt x="23" y="51"/>
                    <a:pt x="24" y="51"/>
                    <a:pt x="24" y="52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27" y="53"/>
                    <a:pt x="27" y="53"/>
                    <a:pt x="28" y="53"/>
                  </a:cubicBezTo>
                  <a:cubicBezTo>
                    <a:pt x="29" y="53"/>
                    <a:pt x="29" y="53"/>
                    <a:pt x="30" y="53"/>
                  </a:cubicBezTo>
                  <a:cubicBezTo>
                    <a:pt x="30" y="53"/>
                    <a:pt x="31" y="52"/>
                    <a:pt x="31" y="52"/>
                  </a:cubicBezTo>
                  <a:cubicBezTo>
                    <a:pt x="32" y="52"/>
                    <a:pt x="33" y="52"/>
                    <a:pt x="33" y="52"/>
                  </a:cubicBezTo>
                  <a:cubicBezTo>
                    <a:pt x="34" y="52"/>
                    <a:pt x="34" y="51"/>
                    <a:pt x="35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49"/>
                    <a:pt x="38" y="49"/>
                    <a:pt x="38" y="48"/>
                  </a:cubicBezTo>
                  <a:cubicBezTo>
                    <a:pt x="39" y="48"/>
                    <a:pt x="40" y="47"/>
                    <a:pt x="40" y="47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516188" y="3365500"/>
            <a:ext cx="449262" cy="279400"/>
            <a:chOff x="1585" y="2120"/>
            <a:chExt cx="283" cy="176"/>
          </a:xfrm>
        </p:grpSpPr>
        <p:sp>
          <p:nvSpPr>
            <p:cNvPr id="42045" name="Freeform 47"/>
            <p:cNvSpPr>
              <a:spLocks/>
            </p:cNvSpPr>
            <p:nvPr/>
          </p:nvSpPr>
          <p:spPr bwMode="auto">
            <a:xfrm>
              <a:off x="1585" y="2120"/>
              <a:ext cx="283" cy="176"/>
            </a:xfrm>
            <a:custGeom>
              <a:avLst/>
              <a:gdLst>
                <a:gd name="T0" fmla="*/ 179 w 201"/>
                <a:gd name="T1" fmla="*/ 18 h 125"/>
                <a:gd name="T2" fmla="*/ 190 w 201"/>
                <a:gd name="T3" fmla="*/ 22 h 125"/>
                <a:gd name="T4" fmla="*/ 197 w 201"/>
                <a:gd name="T5" fmla="*/ 28 h 125"/>
                <a:gd name="T6" fmla="*/ 201 w 201"/>
                <a:gd name="T7" fmla="*/ 36 h 125"/>
                <a:gd name="T8" fmla="*/ 200 w 201"/>
                <a:gd name="T9" fmla="*/ 45 h 125"/>
                <a:gd name="T10" fmla="*/ 172 w 201"/>
                <a:gd name="T11" fmla="*/ 107 h 125"/>
                <a:gd name="T12" fmla="*/ 165 w 201"/>
                <a:gd name="T13" fmla="*/ 115 h 125"/>
                <a:gd name="T14" fmla="*/ 155 w 201"/>
                <a:gd name="T15" fmla="*/ 121 h 125"/>
                <a:gd name="T16" fmla="*/ 143 w 201"/>
                <a:gd name="T17" fmla="*/ 125 h 125"/>
                <a:gd name="T18" fmla="*/ 130 w 201"/>
                <a:gd name="T19" fmla="*/ 124 h 125"/>
                <a:gd name="T20" fmla="*/ 20 w 201"/>
                <a:gd name="T21" fmla="*/ 104 h 125"/>
                <a:gd name="T22" fmla="*/ 9 w 201"/>
                <a:gd name="T23" fmla="*/ 100 h 125"/>
                <a:gd name="T24" fmla="*/ 2 w 201"/>
                <a:gd name="T25" fmla="*/ 93 h 125"/>
                <a:gd name="T26" fmla="*/ 0 w 201"/>
                <a:gd name="T27" fmla="*/ 85 h 125"/>
                <a:gd name="T28" fmla="*/ 2 w 201"/>
                <a:gd name="T29" fmla="*/ 76 h 125"/>
                <a:gd name="T30" fmla="*/ 35 w 201"/>
                <a:gd name="T31" fmla="*/ 16 h 125"/>
                <a:gd name="T32" fmla="*/ 41 w 201"/>
                <a:gd name="T33" fmla="*/ 8 h 125"/>
                <a:gd name="T34" fmla="*/ 51 w 201"/>
                <a:gd name="T35" fmla="*/ 3 h 125"/>
                <a:gd name="T36" fmla="*/ 63 w 201"/>
                <a:gd name="T37" fmla="*/ 0 h 125"/>
                <a:gd name="T38" fmla="*/ 75 w 201"/>
                <a:gd name="T39" fmla="*/ 1 h 125"/>
                <a:gd name="T40" fmla="*/ 179 w 201"/>
                <a:gd name="T41" fmla="*/ 18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"/>
                <a:gd name="T64" fmla="*/ 0 h 125"/>
                <a:gd name="T65" fmla="*/ 201 w 201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" h="125">
                  <a:moveTo>
                    <a:pt x="179" y="18"/>
                  </a:moveTo>
                  <a:cubicBezTo>
                    <a:pt x="183" y="19"/>
                    <a:pt x="187" y="20"/>
                    <a:pt x="190" y="22"/>
                  </a:cubicBezTo>
                  <a:cubicBezTo>
                    <a:pt x="193" y="24"/>
                    <a:pt x="196" y="26"/>
                    <a:pt x="197" y="28"/>
                  </a:cubicBezTo>
                  <a:cubicBezTo>
                    <a:pt x="199" y="30"/>
                    <a:pt x="201" y="33"/>
                    <a:pt x="201" y="36"/>
                  </a:cubicBezTo>
                  <a:cubicBezTo>
                    <a:pt x="201" y="39"/>
                    <a:pt x="201" y="42"/>
                    <a:pt x="200" y="45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71" y="110"/>
                    <a:pt x="168" y="113"/>
                    <a:pt x="165" y="115"/>
                  </a:cubicBezTo>
                  <a:cubicBezTo>
                    <a:pt x="163" y="118"/>
                    <a:pt x="159" y="120"/>
                    <a:pt x="155" y="121"/>
                  </a:cubicBezTo>
                  <a:cubicBezTo>
                    <a:pt x="151" y="123"/>
                    <a:pt x="147" y="124"/>
                    <a:pt x="143" y="125"/>
                  </a:cubicBezTo>
                  <a:cubicBezTo>
                    <a:pt x="139" y="125"/>
                    <a:pt x="134" y="125"/>
                    <a:pt x="130" y="12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6" y="103"/>
                    <a:pt x="13" y="102"/>
                    <a:pt x="9" y="100"/>
                  </a:cubicBezTo>
                  <a:cubicBezTo>
                    <a:pt x="6" y="98"/>
                    <a:pt x="4" y="96"/>
                    <a:pt x="2" y="93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0" y="82"/>
                    <a:pt x="0" y="79"/>
                    <a:pt x="2" y="7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3"/>
                    <a:pt x="38" y="11"/>
                    <a:pt x="41" y="8"/>
                  </a:cubicBezTo>
                  <a:cubicBezTo>
                    <a:pt x="44" y="6"/>
                    <a:pt x="47" y="4"/>
                    <a:pt x="51" y="3"/>
                  </a:cubicBezTo>
                  <a:cubicBezTo>
                    <a:pt x="55" y="2"/>
                    <a:pt x="59" y="1"/>
                    <a:pt x="63" y="0"/>
                  </a:cubicBezTo>
                  <a:cubicBezTo>
                    <a:pt x="67" y="0"/>
                    <a:pt x="71" y="0"/>
                    <a:pt x="75" y="1"/>
                  </a:cubicBezTo>
                  <a:lnTo>
                    <a:pt x="17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46" name="Freeform 48"/>
            <p:cNvSpPr>
              <a:spLocks/>
            </p:cNvSpPr>
            <p:nvPr/>
          </p:nvSpPr>
          <p:spPr bwMode="auto">
            <a:xfrm>
              <a:off x="1654" y="2149"/>
              <a:ext cx="137" cy="109"/>
            </a:xfrm>
            <a:custGeom>
              <a:avLst/>
              <a:gdLst>
                <a:gd name="T0" fmla="*/ 76 w 97"/>
                <a:gd name="T1" fmla="*/ 4 h 77"/>
                <a:gd name="T2" fmla="*/ 89 w 97"/>
                <a:gd name="T3" fmla="*/ 8 h 77"/>
                <a:gd name="T4" fmla="*/ 95 w 97"/>
                <a:gd name="T5" fmla="*/ 15 h 77"/>
                <a:gd name="T6" fmla="*/ 96 w 97"/>
                <a:gd name="T7" fmla="*/ 22 h 77"/>
                <a:gd name="T8" fmla="*/ 94 w 97"/>
                <a:gd name="T9" fmla="*/ 28 h 77"/>
                <a:gd name="T10" fmla="*/ 90 w 97"/>
                <a:gd name="T11" fmla="*/ 32 h 77"/>
                <a:gd name="T12" fmla="*/ 85 w 97"/>
                <a:gd name="T13" fmla="*/ 35 h 77"/>
                <a:gd name="T14" fmla="*/ 78 w 97"/>
                <a:gd name="T15" fmla="*/ 37 h 77"/>
                <a:gd name="T16" fmla="*/ 76 w 97"/>
                <a:gd name="T17" fmla="*/ 39 h 77"/>
                <a:gd name="T18" fmla="*/ 80 w 97"/>
                <a:gd name="T19" fmla="*/ 41 h 77"/>
                <a:gd name="T20" fmla="*/ 83 w 97"/>
                <a:gd name="T21" fmla="*/ 44 h 77"/>
                <a:gd name="T22" fmla="*/ 86 w 97"/>
                <a:gd name="T23" fmla="*/ 47 h 77"/>
                <a:gd name="T24" fmla="*/ 87 w 97"/>
                <a:gd name="T25" fmla="*/ 52 h 77"/>
                <a:gd name="T26" fmla="*/ 86 w 97"/>
                <a:gd name="T27" fmla="*/ 56 h 77"/>
                <a:gd name="T28" fmla="*/ 83 w 97"/>
                <a:gd name="T29" fmla="*/ 62 h 77"/>
                <a:gd name="T30" fmla="*/ 78 w 97"/>
                <a:gd name="T31" fmla="*/ 67 h 77"/>
                <a:gd name="T32" fmla="*/ 71 w 97"/>
                <a:gd name="T33" fmla="*/ 72 h 77"/>
                <a:gd name="T34" fmla="*/ 62 w 97"/>
                <a:gd name="T35" fmla="*/ 76 h 77"/>
                <a:gd name="T36" fmla="*/ 51 w 97"/>
                <a:gd name="T37" fmla="*/ 77 h 77"/>
                <a:gd name="T38" fmla="*/ 39 w 97"/>
                <a:gd name="T39" fmla="*/ 77 h 77"/>
                <a:gd name="T40" fmla="*/ 26 w 97"/>
                <a:gd name="T41" fmla="*/ 74 h 77"/>
                <a:gd name="T42" fmla="*/ 16 w 97"/>
                <a:gd name="T43" fmla="*/ 71 h 77"/>
                <a:gd name="T44" fmla="*/ 9 w 97"/>
                <a:gd name="T45" fmla="*/ 67 h 77"/>
                <a:gd name="T46" fmla="*/ 4 w 97"/>
                <a:gd name="T47" fmla="*/ 63 h 77"/>
                <a:gd name="T48" fmla="*/ 1 w 97"/>
                <a:gd name="T49" fmla="*/ 57 h 77"/>
                <a:gd name="T50" fmla="*/ 0 w 97"/>
                <a:gd name="T51" fmla="*/ 51 h 77"/>
                <a:gd name="T52" fmla="*/ 29 w 97"/>
                <a:gd name="T53" fmla="*/ 50 h 77"/>
                <a:gd name="T54" fmla="*/ 29 w 97"/>
                <a:gd name="T55" fmla="*/ 55 h 77"/>
                <a:gd name="T56" fmla="*/ 30 w 97"/>
                <a:gd name="T57" fmla="*/ 59 h 77"/>
                <a:gd name="T58" fmla="*/ 33 w 97"/>
                <a:gd name="T59" fmla="*/ 62 h 77"/>
                <a:gd name="T60" fmla="*/ 38 w 97"/>
                <a:gd name="T61" fmla="*/ 63 h 77"/>
                <a:gd name="T62" fmla="*/ 43 w 97"/>
                <a:gd name="T63" fmla="*/ 63 h 77"/>
                <a:gd name="T64" fmla="*/ 49 w 97"/>
                <a:gd name="T65" fmla="*/ 62 h 77"/>
                <a:gd name="T66" fmla="*/ 53 w 97"/>
                <a:gd name="T67" fmla="*/ 59 h 77"/>
                <a:gd name="T68" fmla="*/ 56 w 97"/>
                <a:gd name="T69" fmla="*/ 55 h 77"/>
                <a:gd name="T70" fmla="*/ 58 w 97"/>
                <a:gd name="T71" fmla="*/ 50 h 77"/>
                <a:gd name="T72" fmla="*/ 57 w 97"/>
                <a:gd name="T73" fmla="*/ 46 h 77"/>
                <a:gd name="T74" fmla="*/ 53 w 97"/>
                <a:gd name="T75" fmla="*/ 43 h 77"/>
                <a:gd name="T76" fmla="*/ 48 w 97"/>
                <a:gd name="T77" fmla="*/ 42 h 77"/>
                <a:gd name="T78" fmla="*/ 44 w 97"/>
                <a:gd name="T79" fmla="*/ 41 h 77"/>
                <a:gd name="T80" fmla="*/ 39 w 97"/>
                <a:gd name="T81" fmla="*/ 41 h 77"/>
                <a:gd name="T82" fmla="*/ 48 w 97"/>
                <a:gd name="T83" fmla="*/ 28 h 77"/>
                <a:gd name="T84" fmla="*/ 50 w 97"/>
                <a:gd name="T85" fmla="*/ 28 h 77"/>
                <a:gd name="T86" fmla="*/ 53 w 97"/>
                <a:gd name="T87" fmla="*/ 29 h 77"/>
                <a:gd name="T88" fmla="*/ 58 w 97"/>
                <a:gd name="T89" fmla="*/ 28 h 77"/>
                <a:gd name="T90" fmla="*/ 63 w 97"/>
                <a:gd name="T91" fmla="*/ 26 h 77"/>
                <a:gd name="T92" fmla="*/ 66 w 97"/>
                <a:gd name="T93" fmla="*/ 24 h 77"/>
                <a:gd name="T94" fmla="*/ 68 w 97"/>
                <a:gd name="T95" fmla="*/ 21 h 77"/>
                <a:gd name="T96" fmla="*/ 68 w 97"/>
                <a:gd name="T97" fmla="*/ 18 h 77"/>
                <a:gd name="T98" fmla="*/ 66 w 97"/>
                <a:gd name="T99" fmla="*/ 16 h 77"/>
                <a:gd name="T100" fmla="*/ 63 w 97"/>
                <a:gd name="T101" fmla="*/ 14 h 77"/>
                <a:gd name="T102" fmla="*/ 58 w 97"/>
                <a:gd name="T103" fmla="*/ 13 h 77"/>
                <a:gd name="T104" fmla="*/ 54 w 97"/>
                <a:gd name="T105" fmla="*/ 14 h 77"/>
                <a:gd name="T106" fmla="*/ 50 w 97"/>
                <a:gd name="T107" fmla="*/ 15 h 77"/>
                <a:gd name="T108" fmla="*/ 46 w 97"/>
                <a:gd name="T109" fmla="*/ 18 h 77"/>
                <a:gd name="T110" fmla="*/ 20 w 97"/>
                <a:gd name="T111" fmla="*/ 13 h 77"/>
                <a:gd name="T112" fmla="*/ 29 w 97"/>
                <a:gd name="T113" fmla="*/ 6 h 77"/>
                <a:gd name="T114" fmla="*/ 39 w 97"/>
                <a:gd name="T115" fmla="*/ 2 h 77"/>
                <a:gd name="T116" fmla="*/ 52 w 97"/>
                <a:gd name="T117" fmla="*/ 0 h 77"/>
                <a:gd name="T118" fmla="*/ 67 w 97"/>
                <a:gd name="T119" fmla="*/ 2 h 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7"/>
                <a:gd name="T181" fmla="*/ 0 h 77"/>
                <a:gd name="T182" fmla="*/ 97 w 97"/>
                <a:gd name="T183" fmla="*/ 77 h 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7" h="77">
                  <a:moveTo>
                    <a:pt x="67" y="2"/>
                  </a:moveTo>
                  <a:cubicBezTo>
                    <a:pt x="70" y="2"/>
                    <a:pt x="73" y="3"/>
                    <a:pt x="76" y="4"/>
                  </a:cubicBezTo>
                  <a:cubicBezTo>
                    <a:pt x="79" y="4"/>
                    <a:pt x="81" y="5"/>
                    <a:pt x="83" y="6"/>
                  </a:cubicBezTo>
                  <a:cubicBezTo>
                    <a:pt x="85" y="7"/>
                    <a:pt x="87" y="8"/>
                    <a:pt x="89" y="8"/>
                  </a:cubicBezTo>
                  <a:cubicBezTo>
                    <a:pt x="90" y="9"/>
                    <a:pt x="92" y="10"/>
                    <a:pt x="93" y="12"/>
                  </a:cubicBezTo>
                  <a:cubicBezTo>
                    <a:pt x="94" y="13"/>
                    <a:pt x="94" y="14"/>
                    <a:pt x="95" y="15"/>
                  </a:cubicBezTo>
                  <a:cubicBezTo>
                    <a:pt x="96" y="16"/>
                    <a:pt x="96" y="17"/>
                    <a:pt x="96" y="18"/>
                  </a:cubicBezTo>
                  <a:cubicBezTo>
                    <a:pt x="97" y="20"/>
                    <a:pt x="97" y="21"/>
                    <a:pt x="96" y="22"/>
                  </a:cubicBezTo>
                  <a:cubicBezTo>
                    <a:pt x="96" y="23"/>
                    <a:pt x="96" y="25"/>
                    <a:pt x="95" y="26"/>
                  </a:cubicBezTo>
                  <a:cubicBezTo>
                    <a:pt x="95" y="27"/>
                    <a:pt x="94" y="27"/>
                    <a:pt x="94" y="28"/>
                  </a:cubicBezTo>
                  <a:cubicBezTo>
                    <a:pt x="93" y="29"/>
                    <a:pt x="93" y="29"/>
                    <a:pt x="92" y="30"/>
                  </a:cubicBezTo>
                  <a:cubicBezTo>
                    <a:pt x="92" y="31"/>
                    <a:pt x="91" y="31"/>
                    <a:pt x="90" y="32"/>
                  </a:cubicBezTo>
                  <a:cubicBezTo>
                    <a:pt x="89" y="32"/>
                    <a:pt x="88" y="33"/>
                    <a:pt x="88" y="34"/>
                  </a:cubicBezTo>
                  <a:cubicBezTo>
                    <a:pt x="87" y="34"/>
                    <a:pt x="86" y="35"/>
                    <a:pt x="85" y="35"/>
                  </a:cubicBezTo>
                  <a:cubicBezTo>
                    <a:pt x="84" y="35"/>
                    <a:pt x="83" y="36"/>
                    <a:pt x="81" y="36"/>
                  </a:cubicBezTo>
                  <a:cubicBezTo>
                    <a:pt x="80" y="37"/>
                    <a:pt x="79" y="37"/>
                    <a:pt x="78" y="37"/>
                  </a:cubicBezTo>
                  <a:cubicBezTo>
                    <a:pt x="76" y="38"/>
                    <a:pt x="75" y="38"/>
                    <a:pt x="74" y="38"/>
                  </a:cubicBezTo>
                  <a:cubicBezTo>
                    <a:pt x="75" y="39"/>
                    <a:pt x="75" y="39"/>
                    <a:pt x="76" y="39"/>
                  </a:cubicBezTo>
                  <a:cubicBezTo>
                    <a:pt x="77" y="40"/>
                    <a:pt x="78" y="40"/>
                    <a:pt x="78" y="40"/>
                  </a:cubicBezTo>
                  <a:cubicBezTo>
                    <a:pt x="79" y="41"/>
                    <a:pt x="80" y="41"/>
                    <a:pt x="80" y="41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2" y="43"/>
                    <a:pt x="83" y="43"/>
                    <a:pt x="83" y="44"/>
                  </a:cubicBezTo>
                  <a:cubicBezTo>
                    <a:pt x="84" y="44"/>
                    <a:pt x="84" y="45"/>
                    <a:pt x="85" y="46"/>
                  </a:cubicBezTo>
                  <a:cubicBezTo>
                    <a:pt x="85" y="46"/>
                    <a:pt x="85" y="47"/>
                    <a:pt x="86" y="47"/>
                  </a:cubicBezTo>
                  <a:cubicBezTo>
                    <a:pt x="86" y="48"/>
                    <a:pt x="86" y="49"/>
                    <a:pt x="87" y="49"/>
                  </a:cubicBezTo>
                  <a:cubicBezTo>
                    <a:pt x="87" y="50"/>
                    <a:pt x="87" y="51"/>
                    <a:pt x="87" y="52"/>
                  </a:cubicBezTo>
                  <a:cubicBezTo>
                    <a:pt x="87" y="52"/>
                    <a:pt x="87" y="53"/>
                    <a:pt x="87" y="54"/>
                  </a:cubicBezTo>
                  <a:cubicBezTo>
                    <a:pt x="87" y="55"/>
                    <a:pt x="86" y="55"/>
                    <a:pt x="86" y="56"/>
                  </a:cubicBezTo>
                  <a:cubicBezTo>
                    <a:pt x="86" y="57"/>
                    <a:pt x="86" y="58"/>
                    <a:pt x="85" y="59"/>
                  </a:cubicBezTo>
                  <a:cubicBezTo>
                    <a:pt x="85" y="60"/>
                    <a:pt x="84" y="61"/>
                    <a:pt x="83" y="62"/>
                  </a:cubicBezTo>
                  <a:cubicBezTo>
                    <a:pt x="83" y="63"/>
                    <a:pt x="82" y="64"/>
                    <a:pt x="81" y="65"/>
                  </a:cubicBezTo>
                  <a:cubicBezTo>
                    <a:pt x="80" y="66"/>
                    <a:pt x="79" y="67"/>
                    <a:pt x="78" y="67"/>
                  </a:cubicBezTo>
                  <a:cubicBezTo>
                    <a:pt x="77" y="68"/>
                    <a:pt x="76" y="69"/>
                    <a:pt x="75" y="70"/>
                  </a:cubicBezTo>
                  <a:cubicBezTo>
                    <a:pt x="73" y="71"/>
                    <a:pt x="72" y="72"/>
                    <a:pt x="71" y="72"/>
                  </a:cubicBezTo>
                  <a:cubicBezTo>
                    <a:pt x="69" y="73"/>
                    <a:pt x="68" y="74"/>
                    <a:pt x="66" y="74"/>
                  </a:cubicBezTo>
                  <a:cubicBezTo>
                    <a:pt x="65" y="75"/>
                    <a:pt x="63" y="75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5" y="77"/>
                    <a:pt x="53" y="77"/>
                    <a:pt x="51" y="77"/>
                  </a:cubicBezTo>
                  <a:cubicBezTo>
                    <a:pt x="50" y="77"/>
                    <a:pt x="48" y="77"/>
                    <a:pt x="46" y="77"/>
                  </a:cubicBezTo>
                  <a:cubicBezTo>
                    <a:pt x="44" y="77"/>
                    <a:pt x="41" y="77"/>
                    <a:pt x="39" y="77"/>
                  </a:cubicBezTo>
                  <a:cubicBezTo>
                    <a:pt x="37" y="77"/>
                    <a:pt x="35" y="76"/>
                    <a:pt x="32" y="76"/>
                  </a:cubicBezTo>
                  <a:cubicBezTo>
                    <a:pt x="30" y="75"/>
                    <a:pt x="28" y="75"/>
                    <a:pt x="26" y="74"/>
                  </a:cubicBezTo>
                  <a:cubicBezTo>
                    <a:pt x="24" y="74"/>
                    <a:pt x="22" y="73"/>
                    <a:pt x="20" y="73"/>
                  </a:cubicBezTo>
                  <a:cubicBezTo>
                    <a:pt x="19" y="72"/>
                    <a:pt x="17" y="72"/>
                    <a:pt x="16" y="71"/>
                  </a:cubicBezTo>
                  <a:cubicBezTo>
                    <a:pt x="14" y="71"/>
                    <a:pt x="13" y="70"/>
                    <a:pt x="12" y="69"/>
                  </a:cubicBezTo>
                  <a:cubicBezTo>
                    <a:pt x="11" y="69"/>
                    <a:pt x="10" y="68"/>
                    <a:pt x="9" y="67"/>
                  </a:cubicBezTo>
                  <a:cubicBezTo>
                    <a:pt x="8" y="67"/>
                    <a:pt x="7" y="66"/>
                    <a:pt x="6" y="65"/>
                  </a:cubicBezTo>
                  <a:cubicBezTo>
                    <a:pt x="5" y="64"/>
                    <a:pt x="5" y="64"/>
                    <a:pt x="4" y="63"/>
                  </a:cubicBezTo>
                  <a:cubicBezTo>
                    <a:pt x="3" y="62"/>
                    <a:pt x="3" y="61"/>
                    <a:pt x="2" y="60"/>
                  </a:cubicBezTo>
                  <a:cubicBezTo>
                    <a:pt x="2" y="59"/>
                    <a:pt x="1" y="58"/>
                    <a:pt x="1" y="57"/>
                  </a:cubicBezTo>
                  <a:cubicBezTo>
                    <a:pt x="1" y="56"/>
                    <a:pt x="1" y="55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0" y="47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29" y="52"/>
                    <a:pt x="29" y="53"/>
                  </a:cubicBezTo>
                  <a:cubicBezTo>
                    <a:pt x="29" y="54"/>
                    <a:pt x="29" y="55"/>
                    <a:pt x="29" y="55"/>
                  </a:cubicBezTo>
                  <a:cubicBezTo>
                    <a:pt x="29" y="56"/>
                    <a:pt x="29" y="57"/>
                    <a:pt x="29" y="57"/>
                  </a:cubicBezTo>
                  <a:cubicBezTo>
                    <a:pt x="29" y="58"/>
                    <a:pt x="30" y="59"/>
                    <a:pt x="30" y="59"/>
                  </a:cubicBezTo>
                  <a:cubicBezTo>
                    <a:pt x="31" y="60"/>
                    <a:pt x="31" y="60"/>
                    <a:pt x="32" y="61"/>
                  </a:cubicBezTo>
                  <a:cubicBezTo>
                    <a:pt x="32" y="61"/>
                    <a:pt x="33" y="61"/>
                    <a:pt x="33" y="62"/>
                  </a:cubicBezTo>
                  <a:cubicBezTo>
                    <a:pt x="34" y="62"/>
                    <a:pt x="35" y="62"/>
                    <a:pt x="35" y="63"/>
                  </a:cubicBezTo>
                  <a:cubicBezTo>
                    <a:pt x="36" y="63"/>
                    <a:pt x="37" y="63"/>
                    <a:pt x="38" y="63"/>
                  </a:cubicBezTo>
                  <a:cubicBezTo>
                    <a:pt x="39" y="63"/>
                    <a:pt x="40" y="63"/>
                    <a:pt x="41" y="63"/>
                  </a:cubicBezTo>
                  <a:cubicBezTo>
                    <a:pt x="42" y="63"/>
                    <a:pt x="42" y="63"/>
                    <a:pt x="43" y="63"/>
                  </a:cubicBezTo>
                  <a:cubicBezTo>
                    <a:pt x="44" y="63"/>
                    <a:pt x="45" y="63"/>
                    <a:pt x="46" y="63"/>
                  </a:cubicBezTo>
                  <a:cubicBezTo>
                    <a:pt x="47" y="63"/>
                    <a:pt x="48" y="62"/>
                    <a:pt x="49" y="62"/>
                  </a:cubicBezTo>
                  <a:cubicBezTo>
                    <a:pt x="50" y="61"/>
                    <a:pt x="50" y="61"/>
                    <a:pt x="51" y="61"/>
                  </a:cubicBezTo>
                  <a:cubicBezTo>
                    <a:pt x="52" y="60"/>
                    <a:pt x="53" y="59"/>
                    <a:pt x="53" y="59"/>
                  </a:cubicBezTo>
                  <a:cubicBezTo>
                    <a:pt x="54" y="58"/>
                    <a:pt x="54" y="58"/>
                    <a:pt x="55" y="57"/>
                  </a:cubicBezTo>
                  <a:cubicBezTo>
                    <a:pt x="55" y="56"/>
                    <a:pt x="56" y="55"/>
                    <a:pt x="56" y="55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1"/>
                    <a:pt x="58" y="50"/>
                  </a:cubicBezTo>
                  <a:cubicBezTo>
                    <a:pt x="58" y="49"/>
                    <a:pt x="58" y="49"/>
                    <a:pt x="57" y="48"/>
                  </a:cubicBezTo>
                  <a:cubicBezTo>
                    <a:pt x="57" y="47"/>
                    <a:pt x="57" y="47"/>
                    <a:pt x="57" y="46"/>
                  </a:cubicBezTo>
                  <a:cubicBezTo>
                    <a:pt x="56" y="46"/>
                    <a:pt x="56" y="45"/>
                    <a:pt x="55" y="45"/>
                  </a:cubicBezTo>
                  <a:cubicBezTo>
                    <a:pt x="55" y="44"/>
                    <a:pt x="54" y="44"/>
                    <a:pt x="53" y="43"/>
                  </a:cubicBezTo>
                  <a:cubicBezTo>
                    <a:pt x="53" y="43"/>
                    <a:pt x="52" y="43"/>
                    <a:pt x="51" y="42"/>
                  </a:cubicBezTo>
                  <a:cubicBezTo>
                    <a:pt x="50" y="42"/>
                    <a:pt x="49" y="42"/>
                    <a:pt x="48" y="42"/>
                  </a:cubicBezTo>
                  <a:cubicBezTo>
                    <a:pt x="48" y="42"/>
                    <a:pt x="47" y="41"/>
                    <a:pt x="46" y="41"/>
                  </a:cubicBezTo>
                  <a:cubicBezTo>
                    <a:pt x="46" y="41"/>
                    <a:pt x="45" y="41"/>
                    <a:pt x="44" y="41"/>
                  </a:cubicBezTo>
                  <a:cubicBezTo>
                    <a:pt x="43" y="41"/>
                    <a:pt x="43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8"/>
                    <a:pt x="48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2" y="29"/>
                    <a:pt x="53" y="29"/>
                  </a:cubicBezTo>
                  <a:cubicBezTo>
                    <a:pt x="54" y="29"/>
                    <a:pt x="55" y="29"/>
                    <a:pt x="56" y="29"/>
                  </a:cubicBezTo>
                  <a:cubicBezTo>
                    <a:pt x="57" y="28"/>
                    <a:pt x="58" y="28"/>
                    <a:pt x="58" y="28"/>
                  </a:cubicBezTo>
                  <a:cubicBezTo>
                    <a:pt x="59" y="28"/>
                    <a:pt x="60" y="28"/>
                    <a:pt x="61" y="27"/>
                  </a:cubicBezTo>
                  <a:cubicBezTo>
                    <a:pt x="62" y="27"/>
                    <a:pt x="62" y="27"/>
                    <a:pt x="63" y="26"/>
                  </a:cubicBezTo>
                  <a:cubicBezTo>
                    <a:pt x="64" y="26"/>
                    <a:pt x="64" y="26"/>
                    <a:pt x="65" y="25"/>
                  </a:cubicBezTo>
                  <a:cubicBezTo>
                    <a:pt x="65" y="25"/>
                    <a:pt x="66" y="24"/>
                    <a:pt x="66" y="24"/>
                  </a:cubicBezTo>
                  <a:cubicBezTo>
                    <a:pt x="67" y="23"/>
                    <a:pt x="67" y="23"/>
                    <a:pt x="67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0"/>
                    <a:pt x="68" y="20"/>
                    <a:pt x="68" y="19"/>
                  </a:cubicBezTo>
                  <a:cubicBezTo>
                    <a:pt x="68" y="19"/>
                    <a:pt x="68" y="18"/>
                    <a:pt x="68" y="18"/>
                  </a:cubicBezTo>
                  <a:cubicBezTo>
                    <a:pt x="68" y="18"/>
                    <a:pt x="67" y="17"/>
                    <a:pt x="67" y="17"/>
                  </a:cubicBezTo>
                  <a:cubicBezTo>
                    <a:pt x="67" y="16"/>
                    <a:pt x="66" y="16"/>
                    <a:pt x="66" y="16"/>
                  </a:cubicBezTo>
                  <a:cubicBezTo>
                    <a:pt x="66" y="15"/>
                    <a:pt x="65" y="15"/>
                    <a:pt x="65" y="15"/>
                  </a:cubicBezTo>
                  <a:cubicBezTo>
                    <a:pt x="64" y="14"/>
                    <a:pt x="63" y="14"/>
                    <a:pt x="63" y="14"/>
                  </a:cubicBezTo>
                  <a:cubicBezTo>
                    <a:pt x="62" y="14"/>
                    <a:pt x="61" y="14"/>
                    <a:pt x="61" y="14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8" y="13"/>
                    <a:pt x="57" y="13"/>
                    <a:pt x="56" y="13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3" y="14"/>
                    <a:pt x="52" y="14"/>
                    <a:pt x="52" y="14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49" y="16"/>
                    <a:pt x="48" y="16"/>
                    <a:pt x="48" y="17"/>
                  </a:cubicBezTo>
                  <a:cubicBezTo>
                    <a:pt x="47" y="17"/>
                    <a:pt x="47" y="18"/>
                    <a:pt x="46" y="18"/>
                  </a:cubicBezTo>
                  <a:cubicBezTo>
                    <a:pt x="45" y="19"/>
                    <a:pt x="45" y="20"/>
                    <a:pt x="44" y="2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0"/>
                    <a:pt x="24" y="9"/>
                  </a:cubicBezTo>
                  <a:cubicBezTo>
                    <a:pt x="25" y="8"/>
                    <a:pt x="27" y="7"/>
                    <a:pt x="29" y="6"/>
                  </a:cubicBezTo>
                  <a:cubicBezTo>
                    <a:pt x="30" y="5"/>
                    <a:pt x="32" y="4"/>
                    <a:pt x="34" y="4"/>
                  </a:cubicBezTo>
                  <a:cubicBezTo>
                    <a:pt x="35" y="3"/>
                    <a:pt x="37" y="2"/>
                    <a:pt x="39" y="2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47" y="0"/>
                    <a:pt x="49" y="0"/>
                    <a:pt x="52" y="0"/>
                  </a:cubicBezTo>
                  <a:cubicBezTo>
                    <a:pt x="54" y="0"/>
                    <a:pt x="57" y="0"/>
                    <a:pt x="59" y="1"/>
                  </a:cubicBezTo>
                  <a:cubicBezTo>
                    <a:pt x="62" y="1"/>
                    <a:pt x="64" y="1"/>
                    <a:pt x="67" y="2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2082800" y="3294063"/>
            <a:ext cx="444500" cy="265112"/>
            <a:chOff x="1312" y="2075"/>
            <a:chExt cx="280" cy="167"/>
          </a:xfrm>
        </p:grpSpPr>
        <p:sp>
          <p:nvSpPr>
            <p:cNvPr id="42043" name="Freeform 49"/>
            <p:cNvSpPr>
              <a:spLocks/>
            </p:cNvSpPr>
            <p:nvPr/>
          </p:nvSpPr>
          <p:spPr bwMode="auto">
            <a:xfrm>
              <a:off x="1312" y="2075"/>
              <a:ext cx="280" cy="167"/>
            </a:xfrm>
            <a:custGeom>
              <a:avLst/>
              <a:gdLst>
                <a:gd name="T0" fmla="*/ 180 w 199"/>
                <a:gd name="T1" fmla="*/ 17 h 119"/>
                <a:gd name="T2" fmla="*/ 190 w 199"/>
                <a:gd name="T3" fmla="*/ 21 h 119"/>
                <a:gd name="T4" fmla="*/ 197 w 199"/>
                <a:gd name="T5" fmla="*/ 27 h 119"/>
                <a:gd name="T6" fmla="*/ 199 w 199"/>
                <a:gd name="T7" fmla="*/ 34 h 119"/>
                <a:gd name="T8" fmla="*/ 197 w 199"/>
                <a:gd name="T9" fmla="*/ 43 h 119"/>
                <a:gd name="T10" fmla="*/ 164 w 199"/>
                <a:gd name="T11" fmla="*/ 102 h 119"/>
                <a:gd name="T12" fmla="*/ 157 w 199"/>
                <a:gd name="T13" fmla="*/ 110 h 119"/>
                <a:gd name="T14" fmla="*/ 146 w 199"/>
                <a:gd name="T15" fmla="*/ 116 h 119"/>
                <a:gd name="T16" fmla="*/ 134 w 199"/>
                <a:gd name="T17" fmla="*/ 119 h 119"/>
                <a:gd name="T18" fmla="*/ 121 w 199"/>
                <a:gd name="T19" fmla="*/ 118 h 119"/>
                <a:gd name="T20" fmla="*/ 18 w 199"/>
                <a:gd name="T21" fmla="*/ 99 h 119"/>
                <a:gd name="T22" fmla="*/ 8 w 199"/>
                <a:gd name="T23" fmla="*/ 95 h 119"/>
                <a:gd name="T24" fmla="*/ 2 w 199"/>
                <a:gd name="T25" fmla="*/ 89 h 119"/>
                <a:gd name="T26" fmla="*/ 0 w 199"/>
                <a:gd name="T27" fmla="*/ 81 h 119"/>
                <a:gd name="T28" fmla="*/ 3 w 199"/>
                <a:gd name="T29" fmla="*/ 73 h 119"/>
                <a:gd name="T30" fmla="*/ 41 w 199"/>
                <a:gd name="T31" fmla="*/ 16 h 119"/>
                <a:gd name="T32" fmla="*/ 48 w 199"/>
                <a:gd name="T33" fmla="*/ 8 h 119"/>
                <a:gd name="T34" fmla="*/ 58 w 199"/>
                <a:gd name="T35" fmla="*/ 3 h 119"/>
                <a:gd name="T36" fmla="*/ 70 w 199"/>
                <a:gd name="T37" fmla="*/ 0 h 119"/>
                <a:gd name="T38" fmla="*/ 81 w 199"/>
                <a:gd name="T39" fmla="*/ 1 h 119"/>
                <a:gd name="T40" fmla="*/ 180 w 199"/>
                <a:gd name="T41" fmla="*/ 17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119"/>
                <a:gd name="T65" fmla="*/ 199 w 199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119">
                  <a:moveTo>
                    <a:pt x="180" y="17"/>
                  </a:moveTo>
                  <a:cubicBezTo>
                    <a:pt x="184" y="18"/>
                    <a:pt x="187" y="19"/>
                    <a:pt x="190" y="21"/>
                  </a:cubicBezTo>
                  <a:cubicBezTo>
                    <a:pt x="193" y="23"/>
                    <a:pt x="195" y="25"/>
                    <a:pt x="197" y="27"/>
                  </a:cubicBezTo>
                  <a:cubicBezTo>
                    <a:pt x="198" y="29"/>
                    <a:pt x="199" y="32"/>
                    <a:pt x="199" y="34"/>
                  </a:cubicBezTo>
                  <a:cubicBezTo>
                    <a:pt x="199" y="37"/>
                    <a:pt x="199" y="40"/>
                    <a:pt x="197" y="43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2" y="105"/>
                    <a:pt x="160" y="108"/>
                    <a:pt x="157" y="110"/>
                  </a:cubicBezTo>
                  <a:cubicBezTo>
                    <a:pt x="154" y="112"/>
                    <a:pt x="150" y="114"/>
                    <a:pt x="146" y="116"/>
                  </a:cubicBezTo>
                  <a:cubicBezTo>
                    <a:pt x="142" y="117"/>
                    <a:pt x="138" y="118"/>
                    <a:pt x="134" y="119"/>
                  </a:cubicBezTo>
                  <a:cubicBezTo>
                    <a:pt x="130" y="119"/>
                    <a:pt x="125" y="119"/>
                    <a:pt x="121" y="118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4" y="98"/>
                    <a:pt x="11" y="97"/>
                    <a:pt x="8" y="95"/>
                  </a:cubicBezTo>
                  <a:cubicBezTo>
                    <a:pt x="5" y="94"/>
                    <a:pt x="3" y="91"/>
                    <a:pt x="2" y="89"/>
                  </a:cubicBezTo>
                  <a:cubicBezTo>
                    <a:pt x="0" y="87"/>
                    <a:pt x="0" y="84"/>
                    <a:pt x="0" y="81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3" y="13"/>
                    <a:pt x="45" y="10"/>
                    <a:pt x="48" y="8"/>
                  </a:cubicBezTo>
                  <a:cubicBezTo>
                    <a:pt x="51" y="6"/>
                    <a:pt x="54" y="4"/>
                    <a:pt x="58" y="3"/>
                  </a:cubicBezTo>
                  <a:cubicBezTo>
                    <a:pt x="62" y="2"/>
                    <a:pt x="66" y="1"/>
                    <a:pt x="70" y="0"/>
                  </a:cubicBezTo>
                  <a:cubicBezTo>
                    <a:pt x="74" y="0"/>
                    <a:pt x="78" y="0"/>
                    <a:pt x="81" y="1"/>
                  </a:cubicBezTo>
                  <a:lnTo>
                    <a:pt x="18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44" name="Freeform 50"/>
            <p:cNvSpPr>
              <a:spLocks/>
            </p:cNvSpPr>
            <p:nvPr/>
          </p:nvSpPr>
          <p:spPr bwMode="auto">
            <a:xfrm>
              <a:off x="1367" y="2104"/>
              <a:ext cx="156" cy="110"/>
            </a:xfrm>
            <a:custGeom>
              <a:avLst/>
              <a:gdLst>
                <a:gd name="T0" fmla="*/ 89 w 111"/>
                <a:gd name="T1" fmla="*/ 3 h 78"/>
                <a:gd name="T2" fmla="*/ 99 w 111"/>
                <a:gd name="T3" fmla="*/ 5 h 78"/>
                <a:gd name="T4" fmla="*/ 105 w 111"/>
                <a:gd name="T5" fmla="*/ 9 h 78"/>
                <a:gd name="T6" fmla="*/ 109 w 111"/>
                <a:gd name="T7" fmla="*/ 13 h 78"/>
                <a:gd name="T8" fmla="*/ 111 w 111"/>
                <a:gd name="T9" fmla="*/ 19 h 78"/>
                <a:gd name="T10" fmla="*/ 110 w 111"/>
                <a:gd name="T11" fmla="*/ 24 h 78"/>
                <a:gd name="T12" fmla="*/ 107 w 111"/>
                <a:gd name="T13" fmla="*/ 30 h 78"/>
                <a:gd name="T14" fmla="*/ 101 w 111"/>
                <a:gd name="T15" fmla="*/ 36 h 78"/>
                <a:gd name="T16" fmla="*/ 92 w 111"/>
                <a:gd name="T17" fmla="*/ 41 h 78"/>
                <a:gd name="T18" fmla="*/ 79 w 111"/>
                <a:gd name="T19" fmla="*/ 45 h 78"/>
                <a:gd name="T20" fmla="*/ 66 w 111"/>
                <a:gd name="T21" fmla="*/ 49 h 78"/>
                <a:gd name="T22" fmla="*/ 59 w 111"/>
                <a:gd name="T23" fmla="*/ 50 h 78"/>
                <a:gd name="T24" fmla="*/ 55 w 111"/>
                <a:gd name="T25" fmla="*/ 52 h 78"/>
                <a:gd name="T26" fmla="*/ 50 w 111"/>
                <a:gd name="T27" fmla="*/ 53 h 78"/>
                <a:gd name="T28" fmla="*/ 89 w 111"/>
                <a:gd name="T29" fmla="*/ 62 h 78"/>
                <a:gd name="T30" fmla="*/ 0 w 111"/>
                <a:gd name="T31" fmla="*/ 63 h 78"/>
                <a:gd name="T32" fmla="*/ 8 w 111"/>
                <a:gd name="T33" fmla="*/ 55 h 78"/>
                <a:gd name="T34" fmla="*/ 18 w 111"/>
                <a:gd name="T35" fmla="*/ 48 h 78"/>
                <a:gd name="T36" fmla="*/ 33 w 111"/>
                <a:gd name="T37" fmla="*/ 42 h 78"/>
                <a:gd name="T38" fmla="*/ 55 w 111"/>
                <a:gd name="T39" fmla="*/ 35 h 78"/>
                <a:gd name="T40" fmla="*/ 68 w 111"/>
                <a:gd name="T41" fmla="*/ 32 h 78"/>
                <a:gd name="T42" fmla="*/ 75 w 111"/>
                <a:gd name="T43" fmla="*/ 29 h 78"/>
                <a:gd name="T44" fmla="*/ 80 w 111"/>
                <a:gd name="T45" fmla="*/ 26 h 78"/>
                <a:gd name="T46" fmla="*/ 82 w 111"/>
                <a:gd name="T47" fmla="*/ 23 h 78"/>
                <a:gd name="T48" fmla="*/ 83 w 111"/>
                <a:gd name="T49" fmla="*/ 20 h 78"/>
                <a:gd name="T50" fmla="*/ 82 w 111"/>
                <a:gd name="T51" fmla="*/ 17 h 78"/>
                <a:gd name="T52" fmla="*/ 80 w 111"/>
                <a:gd name="T53" fmla="*/ 15 h 78"/>
                <a:gd name="T54" fmla="*/ 76 w 111"/>
                <a:gd name="T55" fmla="*/ 14 h 78"/>
                <a:gd name="T56" fmla="*/ 71 w 111"/>
                <a:gd name="T57" fmla="*/ 14 h 78"/>
                <a:gd name="T58" fmla="*/ 66 w 111"/>
                <a:gd name="T59" fmla="*/ 15 h 78"/>
                <a:gd name="T60" fmla="*/ 62 w 111"/>
                <a:gd name="T61" fmla="*/ 17 h 78"/>
                <a:gd name="T62" fmla="*/ 57 w 111"/>
                <a:gd name="T63" fmla="*/ 22 h 78"/>
                <a:gd name="T64" fmla="*/ 35 w 111"/>
                <a:gd name="T65" fmla="*/ 12 h 78"/>
                <a:gd name="T66" fmla="*/ 42 w 111"/>
                <a:gd name="T67" fmla="*/ 7 h 78"/>
                <a:gd name="T68" fmla="*/ 49 w 111"/>
                <a:gd name="T69" fmla="*/ 3 h 78"/>
                <a:gd name="T70" fmla="*/ 57 w 111"/>
                <a:gd name="T71" fmla="*/ 1 h 78"/>
                <a:gd name="T72" fmla="*/ 65 w 111"/>
                <a:gd name="T73" fmla="*/ 0 h 78"/>
                <a:gd name="T74" fmla="*/ 76 w 111"/>
                <a:gd name="T75" fmla="*/ 0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1"/>
                <a:gd name="T115" fmla="*/ 0 h 78"/>
                <a:gd name="T116" fmla="*/ 111 w 111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1" h="78">
                  <a:moveTo>
                    <a:pt x="83" y="1"/>
                  </a:moveTo>
                  <a:cubicBezTo>
                    <a:pt x="85" y="2"/>
                    <a:pt x="87" y="2"/>
                    <a:pt x="89" y="3"/>
                  </a:cubicBezTo>
                  <a:cubicBezTo>
                    <a:pt x="91" y="3"/>
                    <a:pt x="93" y="3"/>
                    <a:pt x="94" y="4"/>
                  </a:cubicBezTo>
                  <a:cubicBezTo>
                    <a:pt x="96" y="4"/>
                    <a:pt x="98" y="5"/>
                    <a:pt x="99" y="5"/>
                  </a:cubicBezTo>
                  <a:cubicBezTo>
                    <a:pt x="100" y="6"/>
                    <a:pt x="102" y="7"/>
                    <a:pt x="103" y="7"/>
                  </a:cubicBezTo>
                  <a:cubicBezTo>
                    <a:pt x="104" y="8"/>
                    <a:pt x="105" y="8"/>
                    <a:pt x="105" y="9"/>
                  </a:cubicBezTo>
                  <a:cubicBezTo>
                    <a:pt x="106" y="10"/>
                    <a:pt x="107" y="10"/>
                    <a:pt x="108" y="11"/>
                  </a:cubicBezTo>
                  <a:cubicBezTo>
                    <a:pt x="108" y="12"/>
                    <a:pt x="109" y="13"/>
                    <a:pt x="109" y="13"/>
                  </a:cubicBezTo>
                  <a:cubicBezTo>
                    <a:pt x="110" y="14"/>
                    <a:pt x="110" y="15"/>
                    <a:pt x="111" y="16"/>
                  </a:cubicBezTo>
                  <a:cubicBezTo>
                    <a:pt x="111" y="17"/>
                    <a:pt x="111" y="18"/>
                    <a:pt x="111" y="19"/>
                  </a:cubicBezTo>
                  <a:cubicBezTo>
                    <a:pt x="111" y="20"/>
                    <a:pt x="111" y="21"/>
                    <a:pt x="111" y="21"/>
                  </a:cubicBezTo>
                  <a:cubicBezTo>
                    <a:pt x="111" y="22"/>
                    <a:pt x="111" y="23"/>
                    <a:pt x="110" y="24"/>
                  </a:cubicBezTo>
                  <a:cubicBezTo>
                    <a:pt x="110" y="25"/>
                    <a:pt x="109" y="26"/>
                    <a:pt x="109" y="27"/>
                  </a:cubicBezTo>
                  <a:cubicBezTo>
                    <a:pt x="108" y="28"/>
                    <a:pt x="107" y="29"/>
                    <a:pt x="107" y="30"/>
                  </a:cubicBezTo>
                  <a:cubicBezTo>
                    <a:pt x="106" y="31"/>
                    <a:pt x="105" y="32"/>
                    <a:pt x="104" y="33"/>
                  </a:cubicBezTo>
                  <a:cubicBezTo>
                    <a:pt x="103" y="34"/>
                    <a:pt x="102" y="35"/>
                    <a:pt x="101" y="36"/>
                  </a:cubicBezTo>
                  <a:cubicBezTo>
                    <a:pt x="99" y="37"/>
                    <a:pt x="98" y="37"/>
                    <a:pt x="97" y="38"/>
                  </a:cubicBezTo>
                  <a:cubicBezTo>
                    <a:pt x="95" y="39"/>
                    <a:pt x="94" y="40"/>
                    <a:pt x="92" y="41"/>
                  </a:cubicBezTo>
                  <a:cubicBezTo>
                    <a:pt x="90" y="41"/>
                    <a:pt x="88" y="42"/>
                    <a:pt x="86" y="43"/>
                  </a:cubicBezTo>
                  <a:cubicBezTo>
                    <a:pt x="84" y="44"/>
                    <a:pt x="81" y="44"/>
                    <a:pt x="79" y="45"/>
                  </a:cubicBezTo>
                  <a:cubicBezTo>
                    <a:pt x="76" y="46"/>
                    <a:pt x="74" y="47"/>
                    <a:pt x="71" y="47"/>
                  </a:cubicBezTo>
                  <a:cubicBezTo>
                    <a:pt x="69" y="48"/>
                    <a:pt x="67" y="48"/>
                    <a:pt x="66" y="49"/>
                  </a:cubicBezTo>
                  <a:cubicBezTo>
                    <a:pt x="64" y="49"/>
                    <a:pt x="63" y="49"/>
                    <a:pt x="62" y="50"/>
                  </a:cubicBezTo>
                  <a:cubicBezTo>
                    <a:pt x="61" y="50"/>
                    <a:pt x="60" y="50"/>
                    <a:pt x="59" y="50"/>
                  </a:cubicBezTo>
                  <a:cubicBezTo>
                    <a:pt x="58" y="51"/>
                    <a:pt x="57" y="51"/>
                    <a:pt x="57" y="51"/>
                  </a:cubicBezTo>
                  <a:cubicBezTo>
                    <a:pt x="56" y="51"/>
                    <a:pt x="55" y="51"/>
                    <a:pt x="55" y="52"/>
                  </a:cubicBezTo>
                  <a:cubicBezTo>
                    <a:pt x="54" y="52"/>
                    <a:pt x="53" y="52"/>
                    <a:pt x="53" y="52"/>
                  </a:cubicBezTo>
                  <a:cubicBezTo>
                    <a:pt x="52" y="53"/>
                    <a:pt x="51" y="53"/>
                    <a:pt x="50" y="53"/>
                  </a:cubicBezTo>
                  <a:cubicBezTo>
                    <a:pt x="49" y="53"/>
                    <a:pt x="49" y="54"/>
                    <a:pt x="48" y="5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2"/>
                    <a:pt x="2" y="60"/>
                    <a:pt x="4" y="59"/>
                  </a:cubicBezTo>
                  <a:cubicBezTo>
                    <a:pt x="5" y="58"/>
                    <a:pt x="6" y="56"/>
                    <a:pt x="8" y="55"/>
                  </a:cubicBezTo>
                  <a:cubicBezTo>
                    <a:pt x="10" y="54"/>
                    <a:pt x="11" y="53"/>
                    <a:pt x="13" y="52"/>
                  </a:cubicBezTo>
                  <a:cubicBezTo>
                    <a:pt x="15" y="50"/>
                    <a:pt x="16" y="49"/>
                    <a:pt x="18" y="48"/>
                  </a:cubicBezTo>
                  <a:cubicBezTo>
                    <a:pt x="20" y="47"/>
                    <a:pt x="23" y="46"/>
                    <a:pt x="25" y="45"/>
                  </a:cubicBezTo>
                  <a:cubicBezTo>
                    <a:pt x="28" y="44"/>
                    <a:pt x="30" y="43"/>
                    <a:pt x="33" y="42"/>
                  </a:cubicBezTo>
                  <a:cubicBezTo>
                    <a:pt x="36" y="41"/>
                    <a:pt x="40" y="40"/>
                    <a:pt x="43" y="39"/>
                  </a:cubicBezTo>
                  <a:cubicBezTo>
                    <a:pt x="47" y="38"/>
                    <a:pt x="51" y="37"/>
                    <a:pt x="55" y="35"/>
                  </a:cubicBezTo>
                  <a:cubicBezTo>
                    <a:pt x="58" y="35"/>
                    <a:pt x="60" y="34"/>
                    <a:pt x="62" y="33"/>
                  </a:cubicBezTo>
                  <a:cubicBezTo>
                    <a:pt x="64" y="33"/>
                    <a:pt x="66" y="32"/>
                    <a:pt x="68" y="32"/>
                  </a:cubicBezTo>
                  <a:cubicBezTo>
                    <a:pt x="69" y="31"/>
                    <a:pt x="71" y="31"/>
                    <a:pt x="72" y="30"/>
                  </a:cubicBezTo>
                  <a:cubicBezTo>
                    <a:pt x="74" y="30"/>
                    <a:pt x="75" y="29"/>
                    <a:pt x="75" y="29"/>
                  </a:cubicBezTo>
                  <a:cubicBezTo>
                    <a:pt x="76" y="28"/>
                    <a:pt x="77" y="28"/>
                    <a:pt x="78" y="27"/>
                  </a:cubicBezTo>
                  <a:cubicBezTo>
                    <a:pt x="79" y="27"/>
                    <a:pt x="79" y="26"/>
                    <a:pt x="80" y="26"/>
                  </a:cubicBezTo>
                  <a:cubicBezTo>
                    <a:pt x="80" y="26"/>
                    <a:pt x="81" y="25"/>
                    <a:pt x="81" y="25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20"/>
                    <a:pt x="83" y="19"/>
                    <a:pt x="83" y="19"/>
                  </a:cubicBezTo>
                  <a:cubicBezTo>
                    <a:pt x="83" y="18"/>
                    <a:pt x="83" y="18"/>
                    <a:pt x="82" y="17"/>
                  </a:cubicBezTo>
                  <a:cubicBezTo>
                    <a:pt x="82" y="17"/>
                    <a:pt x="82" y="17"/>
                    <a:pt x="81" y="16"/>
                  </a:cubicBezTo>
                  <a:cubicBezTo>
                    <a:pt x="81" y="16"/>
                    <a:pt x="80" y="16"/>
                    <a:pt x="80" y="15"/>
                  </a:cubicBezTo>
                  <a:cubicBezTo>
                    <a:pt x="79" y="15"/>
                    <a:pt x="79" y="15"/>
                    <a:pt x="78" y="14"/>
                  </a:cubicBezTo>
                  <a:cubicBezTo>
                    <a:pt x="77" y="14"/>
                    <a:pt x="76" y="14"/>
                    <a:pt x="76" y="14"/>
                  </a:cubicBezTo>
                  <a:cubicBezTo>
                    <a:pt x="75" y="14"/>
                    <a:pt x="74" y="14"/>
                    <a:pt x="73" y="14"/>
                  </a:cubicBezTo>
                  <a:cubicBezTo>
                    <a:pt x="72" y="14"/>
                    <a:pt x="72" y="14"/>
                    <a:pt x="71" y="14"/>
                  </a:cubicBezTo>
                  <a:cubicBezTo>
                    <a:pt x="70" y="14"/>
                    <a:pt x="69" y="14"/>
                    <a:pt x="68" y="14"/>
                  </a:cubicBezTo>
                  <a:cubicBezTo>
                    <a:pt x="68" y="14"/>
                    <a:pt x="67" y="14"/>
                    <a:pt x="66" y="15"/>
                  </a:cubicBezTo>
                  <a:cubicBezTo>
                    <a:pt x="65" y="15"/>
                    <a:pt x="65" y="15"/>
                    <a:pt x="64" y="16"/>
                  </a:cubicBezTo>
                  <a:cubicBezTo>
                    <a:pt x="63" y="16"/>
                    <a:pt x="62" y="17"/>
                    <a:pt x="62" y="17"/>
                  </a:cubicBezTo>
                  <a:cubicBezTo>
                    <a:pt x="61" y="18"/>
                    <a:pt x="60" y="19"/>
                    <a:pt x="59" y="19"/>
                  </a:cubicBezTo>
                  <a:cubicBezTo>
                    <a:pt x="59" y="20"/>
                    <a:pt x="58" y="21"/>
                    <a:pt x="57" y="2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4" y="13"/>
                    <a:pt x="35" y="12"/>
                  </a:cubicBezTo>
                  <a:cubicBezTo>
                    <a:pt x="36" y="11"/>
                    <a:pt x="38" y="10"/>
                    <a:pt x="39" y="9"/>
                  </a:cubicBezTo>
                  <a:cubicBezTo>
                    <a:pt x="40" y="8"/>
                    <a:pt x="41" y="8"/>
                    <a:pt x="42" y="7"/>
                  </a:cubicBezTo>
                  <a:cubicBezTo>
                    <a:pt x="43" y="6"/>
                    <a:pt x="44" y="5"/>
                    <a:pt x="45" y="5"/>
                  </a:cubicBezTo>
                  <a:cubicBezTo>
                    <a:pt x="46" y="4"/>
                    <a:pt x="48" y="4"/>
                    <a:pt x="49" y="3"/>
                  </a:cubicBezTo>
                  <a:cubicBezTo>
                    <a:pt x="50" y="3"/>
                    <a:pt x="51" y="2"/>
                    <a:pt x="53" y="2"/>
                  </a:cubicBezTo>
                  <a:cubicBezTo>
                    <a:pt x="54" y="1"/>
                    <a:pt x="55" y="1"/>
                    <a:pt x="57" y="1"/>
                  </a:cubicBezTo>
                  <a:cubicBezTo>
                    <a:pt x="58" y="0"/>
                    <a:pt x="59" y="0"/>
                    <a:pt x="61" y="0"/>
                  </a:cubicBezTo>
                  <a:cubicBezTo>
                    <a:pt x="62" y="0"/>
                    <a:pt x="64" y="0"/>
                    <a:pt x="65" y="0"/>
                  </a:cubicBezTo>
                  <a:cubicBezTo>
                    <a:pt x="67" y="0"/>
                    <a:pt x="69" y="0"/>
                    <a:pt x="71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8" y="1"/>
                    <a:pt x="80" y="1"/>
                    <a:pt x="83" y="1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1674813" y="3227388"/>
            <a:ext cx="439737" cy="254000"/>
            <a:chOff x="1055" y="2033"/>
            <a:chExt cx="277" cy="160"/>
          </a:xfrm>
        </p:grpSpPr>
        <p:sp>
          <p:nvSpPr>
            <p:cNvPr id="42041" name="Freeform 51"/>
            <p:cNvSpPr>
              <a:spLocks/>
            </p:cNvSpPr>
            <p:nvPr/>
          </p:nvSpPr>
          <p:spPr bwMode="auto">
            <a:xfrm>
              <a:off x="1055" y="2033"/>
              <a:ext cx="277" cy="160"/>
            </a:xfrm>
            <a:custGeom>
              <a:avLst/>
              <a:gdLst>
                <a:gd name="T0" fmla="*/ 180 w 197"/>
                <a:gd name="T1" fmla="*/ 16 h 114"/>
                <a:gd name="T2" fmla="*/ 190 w 197"/>
                <a:gd name="T3" fmla="*/ 20 h 114"/>
                <a:gd name="T4" fmla="*/ 195 w 197"/>
                <a:gd name="T5" fmla="*/ 25 h 114"/>
                <a:gd name="T6" fmla="*/ 197 w 197"/>
                <a:gd name="T7" fmla="*/ 32 h 114"/>
                <a:gd name="T8" fmla="*/ 194 w 197"/>
                <a:gd name="T9" fmla="*/ 40 h 114"/>
                <a:gd name="T10" fmla="*/ 156 w 197"/>
                <a:gd name="T11" fmla="*/ 97 h 114"/>
                <a:gd name="T12" fmla="*/ 148 w 197"/>
                <a:gd name="T13" fmla="*/ 105 h 114"/>
                <a:gd name="T14" fmla="*/ 137 w 197"/>
                <a:gd name="T15" fmla="*/ 110 h 114"/>
                <a:gd name="T16" fmla="*/ 125 w 197"/>
                <a:gd name="T17" fmla="*/ 113 h 114"/>
                <a:gd name="T18" fmla="*/ 113 w 197"/>
                <a:gd name="T19" fmla="*/ 113 h 114"/>
                <a:gd name="T20" fmla="*/ 16 w 197"/>
                <a:gd name="T21" fmla="*/ 95 h 114"/>
                <a:gd name="T22" fmla="*/ 6 w 197"/>
                <a:gd name="T23" fmla="*/ 91 h 114"/>
                <a:gd name="T24" fmla="*/ 1 w 197"/>
                <a:gd name="T25" fmla="*/ 85 h 114"/>
                <a:gd name="T26" fmla="*/ 0 w 197"/>
                <a:gd name="T27" fmla="*/ 77 h 114"/>
                <a:gd name="T28" fmla="*/ 4 w 197"/>
                <a:gd name="T29" fmla="*/ 69 h 114"/>
                <a:gd name="T30" fmla="*/ 46 w 197"/>
                <a:gd name="T31" fmla="*/ 15 h 114"/>
                <a:gd name="T32" fmla="*/ 54 w 197"/>
                <a:gd name="T33" fmla="*/ 8 h 114"/>
                <a:gd name="T34" fmla="*/ 64 w 197"/>
                <a:gd name="T35" fmla="*/ 3 h 114"/>
                <a:gd name="T36" fmla="*/ 76 w 197"/>
                <a:gd name="T37" fmla="*/ 0 h 114"/>
                <a:gd name="T38" fmla="*/ 87 w 197"/>
                <a:gd name="T39" fmla="*/ 1 h 114"/>
                <a:gd name="T40" fmla="*/ 180 w 197"/>
                <a:gd name="T41" fmla="*/ 16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114"/>
                <a:gd name="T65" fmla="*/ 197 w 197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114">
                  <a:moveTo>
                    <a:pt x="180" y="16"/>
                  </a:moveTo>
                  <a:cubicBezTo>
                    <a:pt x="184" y="17"/>
                    <a:pt x="187" y="18"/>
                    <a:pt x="190" y="20"/>
                  </a:cubicBezTo>
                  <a:cubicBezTo>
                    <a:pt x="192" y="21"/>
                    <a:pt x="194" y="23"/>
                    <a:pt x="195" y="25"/>
                  </a:cubicBezTo>
                  <a:cubicBezTo>
                    <a:pt x="197" y="27"/>
                    <a:pt x="197" y="30"/>
                    <a:pt x="197" y="32"/>
                  </a:cubicBezTo>
                  <a:cubicBezTo>
                    <a:pt x="197" y="35"/>
                    <a:pt x="196" y="38"/>
                    <a:pt x="194" y="40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4" y="100"/>
                    <a:pt x="151" y="102"/>
                    <a:pt x="148" y="105"/>
                  </a:cubicBezTo>
                  <a:cubicBezTo>
                    <a:pt x="145" y="107"/>
                    <a:pt x="141" y="109"/>
                    <a:pt x="137" y="110"/>
                  </a:cubicBezTo>
                  <a:cubicBezTo>
                    <a:pt x="134" y="112"/>
                    <a:pt x="129" y="113"/>
                    <a:pt x="125" y="113"/>
                  </a:cubicBezTo>
                  <a:cubicBezTo>
                    <a:pt x="121" y="114"/>
                    <a:pt x="117" y="113"/>
                    <a:pt x="113" y="11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2" y="94"/>
                    <a:pt x="9" y="93"/>
                    <a:pt x="6" y="91"/>
                  </a:cubicBezTo>
                  <a:cubicBezTo>
                    <a:pt x="4" y="89"/>
                    <a:pt x="2" y="87"/>
                    <a:pt x="1" y="85"/>
                  </a:cubicBezTo>
                  <a:cubicBezTo>
                    <a:pt x="0" y="83"/>
                    <a:pt x="0" y="80"/>
                    <a:pt x="0" y="77"/>
                  </a:cubicBezTo>
                  <a:cubicBezTo>
                    <a:pt x="1" y="75"/>
                    <a:pt x="2" y="72"/>
                    <a:pt x="4" y="69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2"/>
                    <a:pt x="51" y="10"/>
                    <a:pt x="54" y="8"/>
                  </a:cubicBezTo>
                  <a:cubicBezTo>
                    <a:pt x="57" y="6"/>
                    <a:pt x="60" y="4"/>
                    <a:pt x="64" y="3"/>
                  </a:cubicBezTo>
                  <a:cubicBezTo>
                    <a:pt x="68" y="2"/>
                    <a:pt x="72" y="1"/>
                    <a:pt x="76" y="0"/>
                  </a:cubicBezTo>
                  <a:cubicBezTo>
                    <a:pt x="79" y="0"/>
                    <a:pt x="83" y="0"/>
                    <a:pt x="87" y="1"/>
                  </a:cubicBezTo>
                  <a:lnTo>
                    <a:pt x="18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42" name="Freeform 52"/>
            <p:cNvSpPr>
              <a:spLocks/>
            </p:cNvSpPr>
            <p:nvPr/>
          </p:nvSpPr>
          <p:spPr bwMode="auto">
            <a:xfrm>
              <a:off x="1156" y="2062"/>
              <a:ext cx="103" cy="99"/>
            </a:xfrm>
            <a:custGeom>
              <a:avLst/>
              <a:gdLst>
                <a:gd name="T0" fmla="*/ 73 w 73"/>
                <a:gd name="T1" fmla="*/ 4 h 70"/>
                <a:gd name="T2" fmla="*/ 26 w 73"/>
                <a:gd name="T3" fmla="*/ 70 h 70"/>
                <a:gd name="T4" fmla="*/ 1 w 73"/>
                <a:gd name="T5" fmla="*/ 66 h 70"/>
                <a:gd name="T6" fmla="*/ 33 w 73"/>
                <a:gd name="T7" fmla="*/ 22 h 70"/>
                <a:gd name="T8" fmla="*/ 28 w 73"/>
                <a:gd name="T9" fmla="*/ 23 h 70"/>
                <a:gd name="T10" fmla="*/ 24 w 73"/>
                <a:gd name="T11" fmla="*/ 24 h 70"/>
                <a:gd name="T12" fmla="*/ 21 w 73"/>
                <a:gd name="T13" fmla="*/ 24 h 70"/>
                <a:gd name="T14" fmla="*/ 17 w 73"/>
                <a:gd name="T15" fmla="*/ 25 h 70"/>
                <a:gd name="T16" fmla="*/ 13 w 73"/>
                <a:gd name="T17" fmla="*/ 26 h 70"/>
                <a:gd name="T18" fmla="*/ 9 w 73"/>
                <a:gd name="T19" fmla="*/ 26 h 70"/>
                <a:gd name="T20" fmla="*/ 5 w 73"/>
                <a:gd name="T21" fmla="*/ 26 h 70"/>
                <a:gd name="T22" fmla="*/ 0 w 73"/>
                <a:gd name="T23" fmla="*/ 27 h 70"/>
                <a:gd name="T24" fmla="*/ 11 w 73"/>
                <a:gd name="T25" fmla="*/ 12 h 70"/>
                <a:gd name="T26" fmla="*/ 18 w 73"/>
                <a:gd name="T27" fmla="*/ 12 h 70"/>
                <a:gd name="T28" fmla="*/ 24 w 73"/>
                <a:gd name="T29" fmla="*/ 11 h 70"/>
                <a:gd name="T30" fmla="*/ 30 w 73"/>
                <a:gd name="T31" fmla="*/ 10 h 70"/>
                <a:gd name="T32" fmla="*/ 35 w 73"/>
                <a:gd name="T33" fmla="*/ 8 h 70"/>
                <a:gd name="T34" fmla="*/ 40 w 73"/>
                <a:gd name="T35" fmla="*/ 7 h 70"/>
                <a:gd name="T36" fmla="*/ 45 w 73"/>
                <a:gd name="T37" fmla="*/ 5 h 70"/>
                <a:gd name="T38" fmla="*/ 49 w 73"/>
                <a:gd name="T39" fmla="*/ 3 h 70"/>
                <a:gd name="T40" fmla="*/ 53 w 73"/>
                <a:gd name="T41" fmla="*/ 0 h 70"/>
                <a:gd name="T42" fmla="*/ 73 w 73"/>
                <a:gd name="T43" fmla="*/ 4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70"/>
                <a:gd name="T68" fmla="*/ 73 w 73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70">
                  <a:moveTo>
                    <a:pt x="73" y="4"/>
                  </a:moveTo>
                  <a:cubicBezTo>
                    <a:pt x="26" y="70"/>
                    <a:pt x="26" y="70"/>
                    <a:pt x="26" y="7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1" y="22"/>
                    <a:pt x="30" y="23"/>
                    <a:pt x="28" y="23"/>
                  </a:cubicBezTo>
                  <a:cubicBezTo>
                    <a:pt x="27" y="23"/>
                    <a:pt x="26" y="23"/>
                    <a:pt x="24" y="24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5"/>
                    <a:pt x="18" y="25"/>
                    <a:pt x="17" y="25"/>
                  </a:cubicBezTo>
                  <a:cubicBezTo>
                    <a:pt x="16" y="25"/>
                    <a:pt x="14" y="25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6" y="26"/>
                    <a:pt x="5" y="26"/>
                  </a:cubicBezTo>
                  <a:cubicBezTo>
                    <a:pt x="3" y="26"/>
                    <a:pt x="1" y="26"/>
                    <a:pt x="0" y="2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5" y="12"/>
                    <a:pt x="18" y="12"/>
                  </a:cubicBezTo>
                  <a:cubicBezTo>
                    <a:pt x="20" y="11"/>
                    <a:pt x="22" y="11"/>
                    <a:pt x="24" y="11"/>
                  </a:cubicBezTo>
                  <a:cubicBezTo>
                    <a:pt x="26" y="10"/>
                    <a:pt x="28" y="10"/>
                    <a:pt x="30" y="10"/>
                  </a:cubicBezTo>
                  <a:cubicBezTo>
                    <a:pt x="32" y="9"/>
                    <a:pt x="34" y="9"/>
                    <a:pt x="35" y="8"/>
                  </a:cubicBezTo>
                  <a:cubicBezTo>
                    <a:pt x="37" y="8"/>
                    <a:pt x="38" y="7"/>
                    <a:pt x="40" y="7"/>
                  </a:cubicBezTo>
                  <a:cubicBezTo>
                    <a:pt x="42" y="6"/>
                    <a:pt x="43" y="6"/>
                    <a:pt x="45" y="5"/>
                  </a:cubicBezTo>
                  <a:cubicBezTo>
                    <a:pt x="46" y="4"/>
                    <a:pt x="48" y="4"/>
                    <a:pt x="49" y="3"/>
                  </a:cubicBezTo>
                  <a:cubicBezTo>
                    <a:pt x="50" y="2"/>
                    <a:pt x="52" y="1"/>
                    <a:pt x="53" y="0"/>
                  </a:cubicBezTo>
                  <a:lnTo>
                    <a:pt x="73" y="4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312988" y="3705225"/>
            <a:ext cx="493712" cy="331788"/>
            <a:chOff x="1457" y="2334"/>
            <a:chExt cx="311" cy="209"/>
          </a:xfrm>
        </p:grpSpPr>
        <p:sp>
          <p:nvSpPr>
            <p:cNvPr id="42039" name="Freeform 53"/>
            <p:cNvSpPr>
              <a:spLocks/>
            </p:cNvSpPr>
            <p:nvPr/>
          </p:nvSpPr>
          <p:spPr bwMode="auto">
            <a:xfrm>
              <a:off x="1457" y="2334"/>
              <a:ext cx="311" cy="209"/>
            </a:xfrm>
            <a:custGeom>
              <a:avLst/>
              <a:gdLst>
                <a:gd name="T0" fmla="*/ 197 w 221"/>
                <a:gd name="T1" fmla="*/ 22 h 149"/>
                <a:gd name="T2" fmla="*/ 209 w 221"/>
                <a:gd name="T3" fmla="*/ 27 h 149"/>
                <a:gd name="T4" fmla="*/ 217 w 221"/>
                <a:gd name="T5" fmla="*/ 34 h 149"/>
                <a:gd name="T6" fmla="*/ 221 w 221"/>
                <a:gd name="T7" fmla="*/ 44 h 149"/>
                <a:gd name="T8" fmla="*/ 219 w 221"/>
                <a:gd name="T9" fmla="*/ 54 h 149"/>
                <a:gd name="T10" fmla="*/ 186 w 221"/>
                <a:gd name="T11" fmla="*/ 128 h 149"/>
                <a:gd name="T12" fmla="*/ 178 w 221"/>
                <a:gd name="T13" fmla="*/ 138 h 149"/>
                <a:gd name="T14" fmla="*/ 167 w 221"/>
                <a:gd name="T15" fmla="*/ 145 h 149"/>
                <a:gd name="T16" fmla="*/ 153 w 221"/>
                <a:gd name="T17" fmla="*/ 149 h 149"/>
                <a:gd name="T18" fmla="*/ 139 w 221"/>
                <a:gd name="T19" fmla="*/ 148 h 149"/>
                <a:gd name="T20" fmla="*/ 21 w 221"/>
                <a:gd name="T21" fmla="*/ 123 h 149"/>
                <a:gd name="T22" fmla="*/ 10 w 221"/>
                <a:gd name="T23" fmla="*/ 118 h 149"/>
                <a:gd name="T24" fmla="*/ 2 w 221"/>
                <a:gd name="T25" fmla="*/ 110 h 149"/>
                <a:gd name="T26" fmla="*/ 0 w 221"/>
                <a:gd name="T27" fmla="*/ 100 h 149"/>
                <a:gd name="T28" fmla="*/ 3 w 221"/>
                <a:gd name="T29" fmla="*/ 89 h 149"/>
                <a:gd name="T30" fmla="*/ 41 w 221"/>
                <a:gd name="T31" fmla="*/ 19 h 149"/>
                <a:gd name="T32" fmla="*/ 49 w 221"/>
                <a:gd name="T33" fmla="*/ 10 h 149"/>
                <a:gd name="T34" fmla="*/ 60 w 221"/>
                <a:gd name="T35" fmla="*/ 3 h 149"/>
                <a:gd name="T36" fmla="*/ 72 w 221"/>
                <a:gd name="T37" fmla="*/ 0 h 149"/>
                <a:gd name="T38" fmla="*/ 86 w 221"/>
                <a:gd name="T39" fmla="*/ 1 h 149"/>
                <a:gd name="T40" fmla="*/ 197 w 221"/>
                <a:gd name="T41" fmla="*/ 22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1"/>
                <a:gd name="T64" fmla="*/ 0 h 149"/>
                <a:gd name="T65" fmla="*/ 221 w 221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1" h="149">
                  <a:moveTo>
                    <a:pt x="197" y="22"/>
                  </a:moveTo>
                  <a:cubicBezTo>
                    <a:pt x="202" y="23"/>
                    <a:pt x="206" y="25"/>
                    <a:pt x="209" y="27"/>
                  </a:cubicBezTo>
                  <a:cubicBezTo>
                    <a:pt x="212" y="29"/>
                    <a:pt x="215" y="31"/>
                    <a:pt x="217" y="34"/>
                  </a:cubicBezTo>
                  <a:cubicBezTo>
                    <a:pt x="219" y="37"/>
                    <a:pt x="220" y="40"/>
                    <a:pt x="221" y="44"/>
                  </a:cubicBezTo>
                  <a:cubicBezTo>
                    <a:pt x="221" y="47"/>
                    <a:pt x="220" y="50"/>
                    <a:pt x="219" y="54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4" y="131"/>
                    <a:pt x="182" y="135"/>
                    <a:pt x="178" y="138"/>
                  </a:cubicBezTo>
                  <a:cubicBezTo>
                    <a:pt x="175" y="141"/>
                    <a:pt x="171" y="143"/>
                    <a:pt x="167" y="145"/>
                  </a:cubicBezTo>
                  <a:cubicBezTo>
                    <a:pt x="163" y="147"/>
                    <a:pt x="158" y="148"/>
                    <a:pt x="153" y="149"/>
                  </a:cubicBezTo>
                  <a:cubicBezTo>
                    <a:pt x="149" y="149"/>
                    <a:pt x="144" y="149"/>
                    <a:pt x="139" y="14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17" y="122"/>
                    <a:pt x="13" y="120"/>
                    <a:pt x="10" y="118"/>
                  </a:cubicBezTo>
                  <a:cubicBezTo>
                    <a:pt x="6" y="116"/>
                    <a:pt x="4" y="113"/>
                    <a:pt x="2" y="110"/>
                  </a:cubicBezTo>
                  <a:cubicBezTo>
                    <a:pt x="1" y="107"/>
                    <a:pt x="0" y="104"/>
                    <a:pt x="0" y="100"/>
                  </a:cubicBezTo>
                  <a:cubicBezTo>
                    <a:pt x="0" y="97"/>
                    <a:pt x="1" y="93"/>
                    <a:pt x="3" y="8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2"/>
                    <a:pt x="49" y="10"/>
                  </a:cubicBezTo>
                  <a:cubicBezTo>
                    <a:pt x="52" y="7"/>
                    <a:pt x="56" y="5"/>
                    <a:pt x="60" y="3"/>
                  </a:cubicBezTo>
                  <a:cubicBezTo>
                    <a:pt x="64" y="2"/>
                    <a:pt x="68" y="1"/>
                    <a:pt x="72" y="0"/>
                  </a:cubicBezTo>
                  <a:cubicBezTo>
                    <a:pt x="77" y="0"/>
                    <a:pt x="81" y="0"/>
                    <a:pt x="86" y="1"/>
                  </a:cubicBezTo>
                  <a:lnTo>
                    <a:pt x="19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40" name="Freeform 54"/>
            <p:cNvSpPr>
              <a:spLocks/>
            </p:cNvSpPr>
            <p:nvPr/>
          </p:nvSpPr>
          <p:spPr bwMode="auto">
            <a:xfrm>
              <a:off x="1581" y="2422"/>
              <a:ext cx="62" cy="44"/>
            </a:xfrm>
            <a:custGeom>
              <a:avLst/>
              <a:gdLst>
                <a:gd name="T0" fmla="*/ 62 w 62"/>
                <a:gd name="T1" fmla="*/ 10 h 44"/>
                <a:gd name="T2" fmla="*/ 45 w 62"/>
                <a:gd name="T3" fmla="*/ 44 h 44"/>
                <a:gd name="T4" fmla="*/ 0 w 62"/>
                <a:gd name="T5" fmla="*/ 34 h 44"/>
                <a:gd name="T6" fmla="*/ 17 w 62"/>
                <a:gd name="T7" fmla="*/ 0 h 44"/>
                <a:gd name="T8" fmla="*/ 62 w 62"/>
                <a:gd name="T9" fmla="*/ 1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4"/>
                <a:gd name="T17" fmla="*/ 62 w 6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4">
                  <a:moveTo>
                    <a:pt x="62" y="10"/>
                  </a:moveTo>
                  <a:lnTo>
                    <a:pt x="45" y="44"/>
                  </a:lnTo>
                  <a:lnTo>
                    <a:pt x="0" y="34"/>
                  </a:lnTo>
                  <a:lnTo>
                    <a:pt x="17" y="0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2806700" y="3795713"/>
            <a:ext cx="1033463" cy="473075"/>
            <a:chOff x="1768" y="2391"/>
            <a:chExt cx="651" cy="298"/>
          </a:xfrm>
        </p:grpSpPr>
        <p:sp>
          <p:nvSpPr>
            <p:cNvPr id="42036" name="Freeform 55"/>
            <p:cNvSpPr>
              <a:spLocks/>
            </p:cNvSpPr>
            <p:nvPr/>
          </p:nvSpPr>
          <p:spPr bwMode="auto">
            <a:xfrm>
              <a:off x="1768" y="2391"/>
              <a:ext cx="651" cy="298"/>
            </a:xfrm>
            <a:custGeom>
              <a:avLst/>
              <a:gdLst>
                <a:gd name="T0" fmla="*/ 431 w 463"/>
                <a:gd name="T1" fmla="*/ 70 h 212"/>
                <a:gd name="T2" fmla="*/ 445 w 463"/>
                <a:gd name="T3" fmla="*/ 75 h 212"/>
                <a:gd name="T4" fmla="*/ 455 w 463"/>
                <a:gd name="T5" fmla="*/ 83 h 212"/>
                <a:gd name="T6" fmla="*/ 462 w 463"/>
                <a:gd name="T7" fmla="*/ 93 h 212"/>
                <a:gd name="T8" fmla="*/ 462 w 463"/>
                <a:gd name="T9" fmla="*/ 105 h 212"/>
                <a:gd name="T10" fmla="*/ 445 w 463"/>
                <a:gd name="T11" fmla="*/ 187 h 212"/>
                <a:gd name="T12" fmla="*/ 440 w 463"/>
                <a:gd name="T13" fmla="*/ 199 h 212"/>
                <a:gd name="T14" fmla="*/ 429 w 463"/>
                <a:gd name="T15" fmla="*/ 207 h 212"/>
                <a:gd name="T16" fmla="*/ 415 w 463"/>
                <a:gd name="T17" fmla="*/ 211 h 212"/>
                <a:gd name="T18" fmla="*/ 400 w 463"/>
                <a:gd name="T19" fmla="*/ 210 h 212"/>
                <a:gd name="T20" fmla="*/ 25 w 463"/>
                <a:gd name="T21" fmla="*/ 130 h 212"/>
                <a:gd name="T22" fmla="*/ 12 w 463"/>
                <a:gd name="T23" fmla="*/ 125 h 212"/>
                <a:gd name="T24" fmla="*/ 4 w 463"/>
                <a:gd name="T25" fmla="*/ 116 h 212"/>
                <a:gd name="T26" fmla="*/ 0 w 463"/>
                <a:gd name="T27" fmla="*/ 106 h 212"/>
                <a:gd name="T28" fmla="*/ 2 w 463"/>
                <a:gd name="T29" fmla="*/ 94 h 212"/>
                <a:gd name="T30" fmla="*/ 34 w 463"/>
                <a:gd name="T31" fmla="*/ 20 h 212"/>
                <a:gd name="T32" fmla="*/ 40 w 463"/>
                <a:gd name="T33" fmla="*/ 11 h 212"/>
                <a:gd name="T34" fmla="*/ 51 w 463"/>
                <a:gd name="T35" fmla="*/ 4 h 212"/>
                <a:gd name="T36" fmla="*/ 64 w 463"/>
                <a:gd name="T37" fmla="*/ 1 h 212"/>
                <a:gd name="T38" fmla="*/ 78 w 463"/>
                <a:gd name="T39" fmla="*/ 1 h 212"/>
                <a:gd name="T40" fmla="*/ 431 w 463"/>
                <a:gd name="T41" fmla="*/ 70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3"/>
                <a:gd name="T64" fmla="*/ 0 h 212"/>
                <a:gd name="T65" fmla="*/ 463 w 463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3" h="212">
                  <a:moveTo>
                    <a:pt x="431" y="70"/>
                  </a:moveTo>
                  <a:cubicBezTo>
                    <a:pt x="436" y="71"/>
                    <a:pt x="441" y="72"/>
                    <a:pt x="445" y="75"/>
                  </a:cubicBezTo>
                  <a:cubicBezTo>
                    <a:pt x="449" y="77"/>
                    <a:pt x="453" y="80"/>
                    <a:pt x="455" y="83"/>
                  </a:cubicBezTo>
                  <a:cubicBezTo>
                    <a:pt x="458" y="86"/>
                    <a:pt x="460" y="90"/>
                    <a:pt x="462" y="93"/>
                  </a:cubicBezTo>
                  <a:cubicBezTo>
                    <a:pt x="463" y="97"/>
                    <a:pt x="463" y="101"/>
                    <a:pt x="462" y="105"/>
                  </a:cubicBezTo>
                  <a:cubicBezTo>
                    <a:pt x="445" y="187"/>
                    <a:pt x="445" y="187"/>
                    <a:pt x="445" y="187"/>
                  </a:cubicBezTo>
                  <a:cubicBezTo>
                    <a:pt x="444" y="192"/>
                    <a:pt x="443" y="196"/>
                    <a:pt x="440" y="199"/>
                  </a:cubicBezTo>
                  <a:cubicBezTo>
                    <a:pt x="437" y="202"/>
                    <a:pt x="433" y="205"/>
                    <a:pt x="429" y="207"/>
                  </a:cubicBezTo>
                  <a:cubicBezTo>
                    <a:pt x="425" y="209"/>
                    <a:pt x="420" y="210"/>
                    <a:pt x="415" y="211"/>
                  </a:cubicBezTo>
                  <a:cubicBezTo>
                    <a:pt x="410" y="212"/>
                    <a:pt x="405" y="211"/>
                    <a:pt x="400" y="21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0" y="129"/>
                    <a:pt x="16" y="127"/>
                    <a:pt x="12" y="125"/>
                  </a:cubicBezTo>
                  <a:cubicBezTo>
                    <a:pt x="9" y="122"/>
                    <a:pt x="6" y="120"/>
                    <a:pt x="4" y="116"/>
                  </a:cubicBezTo>
                  <a:cubicBezTo>
                    <a:pt x="2" y="113"/>
                    <a:pt x="0" y="109"/>
                    <a:pt x="0" y="106"/>
                  </a:cubicBezTo>
                  <a:cubicBezTo>
                    <a:pt x="0" y="102"/>
                    <a:pt x="0" y="98"/>
                    <a:pt x="2" y="94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6"/>
                    <a:pt x="37" y="13"/>
                    <a:pt x="40" y="11"/>
                  </a:cubicBezTo>
                  <a:cubicBezTo>
                    <a:pt x="43" y="8"/>
                    <a:pt x="47" y="6"/>
                    <a:pt x="51" y="4"/>
                  </a:cubicBezTo>
                  <a:cubicBezTo>
                    <a:pt x="55" y="2"/>
                    <a:pt x="59" y="1"/>
                    <a:pt x="64" y="1"/>
                  </a:cubicBezTo>
                  <a:cubicBezTo>
                    <a:pt x="68" y="0"/>
                    <a:pt x="73" y="0"/>
                    <a:pt x="78" y="1"/>
                  </a:cubicBezTo>
                  <a:lnTo>
                    <a:pt x="43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37" name="Freeform 56"/>
            <p:cNvSpPr>
              <a:spLocks/>
            </p:cNvSpPr>
            <p:nvPr/>
          </p:nvSpPr>
          <p:spPr bwMode="auto">
            <a:xfrm>
              <a:off x="2032" y="2478"/>
              <a:ext cx="133" cy="54"/>
            </a:xfrm>
            <a:custGeom>
              <a:avLst/>
              <a:gdLst>
                <a:gd name="T0" fmla="*/ 10 w 133"/>
                <a:gd name="T1" fmla="*/ 0 h 54"/>
                <a:gd name="T2" fmla="*/ 133 w 133"/>
                <a:gd name="T3" fmla="*/ 24 h 54"/>
                <a:gd name="T4" fmla="*/ 124 w 133"/>
                <a:gd name="T5" fmla="*/ 54 h 54"/>
                <a:gd name="T6" fmla="*/ 0 w 133"/>
                <a:gd name="T7" fmla="*/ 29 h 54"/>
                <a:gd name="T8" fmla="*/ 10 w 133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54"/>
                <a:gd name="T17" fmla="*/ 133 w 1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54">
                  <a:moveTo>
                    <a:pt x="10" y="0"/>
                  </a:moveTo>
                  <a:lnTo>
                    <a:pt x="133" y="24"/>
                  </a:lnTo>
                  <a:lnTo>
                    <a:pt x="124" y="54"/>
                  </a:lnTo>
                  <a:lnTo>
                    <a:pt x="0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38" name="Freeform 57"/>
            <p:cNvSpPr>
              <a:spLocks/>
            </p:cNvSpPr>
            <p:nvPr/>
          </p:nvSpPr>
          <p:spPr bwMode="auto">
            <a:xfrm>
              <a:off x="2018" y="2521"/>
              <a:ext cx="134" cy="54"/>
            </a:xfrm>
            <a:custGeom>
              <a:avLst/>
              <a:gdLst>
                <a:gd name="T0" fmla="*/ 0 w 134"/>
                <a:gd name="T1" fmla="*/ 28 h 54"/>
                <a:gd name="T2" fmla="*/ 10 w 134"/>
                <a:gd name="T3" fmla="*/ 0 h 54"/>
                <a:gd name="T4" fmla="*/ 134 w 134"/>
                <a:gd name="T5" fmla="*/ 25 h 54"/>
                <a:gd name="T6" fmla="*/ 126 w 134"/>
                <a:gd name="T7" fmla="*/ 54 h 54"/>
                <a:gd name="T8" fmla="*/ 0 w 134"/>
                <a:gd name="T9" fmla="*/ 2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54"/>
                <a:gd name="T17" fmla="*/ 134 w 13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54">
                  <a:moveTo>
                    <a:pt x="0" y="28"/>
                  </a:moveTo>
                  <a:lnTo>
                    <a:pt x="10" y="0"/>
                  </a:lnTo>
                  <a:lnTo>
                    <a:pt x="134" y="25"/>
                  </a:lnTo>
                  <a:lnTo>
                    <a:pt x="126" y="5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3459163" y="3519488"/>
            <a:ext cx="461962" cy="309562"/>
            <a:chOff x="2179" y="2217"/>
            <a:chExt cx="291" cy="195"/>
          </a:xfrm>
        </p:grpSpPr>
        <p:sp>
          <p:nvSpPr>
            <p:cNvPr id="42034" name="Freeform 58"/>
            <p:cNvSpPr>
              <a:spLocks/>
            </p:cNvSpPr>
            <p:nvPr/>
          </p:nvSpPr>
          <p:spPr bwMode="auto">
            <a:xfrm>
              <a:off x="2179" y="2217"/>
              <a:ext cx="291" cy="195"/>
            </a:xfrm>
            <a:custGeom>
              <a:avLst/>
              <a:gdLst>
                <a:gd name="T0" fmla="*/ 178 w 207"/>
                <a:gd name="T1" fmla="*/ 21 h 139"/>
                <a:gd name="T2" fmla="*/ 190 w 207"/>
                <a:gd name="T3" fmla="*/ 25 h 139"/>
                <a:gd name="T4" fmla="*/ 200 w 207"/>
                <a:gd name="T5" fmla="*/ 32 h 139"/>
                <a:gd name="T6" fmla="*/ 206 w 207"/>
                <a:gd name="T7" fmla="*/ 40 h 139"/>
                <a:gd name="T8" fmla="*/ 207 w 207"/>
                <a:gd name="T9" fmla="*/ 50 h 139"/>
                <a:gd name="T10" fmla="*/ 193 w 207"/>
                <a:gd name="T11" fmla="*/ 119 h 139"/>
                <a:gd name="T12" fmla="*/ 188 w 207"/>
                <a:gd name="T13" fmla="*/ 128 h 139"/>
                <a:gd name="T14" fmla="*/ 178 w 207"/>
                <a:gd name="T15" fmla="*/ 135 h 139"/>
                <a:gd name="T16" fmla="*/ 166 w 207"/>
                <a:gd name="T17" fmla="*/ 138 h 139"/>
                <a:gd name="T18" fmla="*/ 151 w 207"/>
                <a:gd name="T19" fmla="*/ 138 h 139"/>
                <a:gd name="T20" fmla="*/ 28 w 207"/>
                <a:gd name="T21" fmla="*/ 115 h 139"/>
                <a:gd name="T22" fmla="*/ 15 w 207"/>
                <a:gd name="T23" fmla="*/ 110 h 139"/>
                <a:gd name="T24" fmla="*/ 6 w 207"/>
                <a:gd name="T25" fmla="*/ 103 h 139"/>
                <a:gd name="T26" fmla="*/ 1 w 207"/>
                <a:gd name="T27" fmla="*/ 94 h 139"/>
                <a:gd name="T28" fmla="*/ 1 w 207"/>
                <a:gd name="T29" fmla="*/ 84 h 139"/>
                <a:gd name="T30" fmla="*/ 21 w 207"/>
                <a:gd name="T31" fmla="*/ 18 h 139"/>
                <a:gd name="T32" fmla="*/ 26 w 207"/>
                <a:gd name="T33" fmla="*/ 10 h 139"/>
                <a:gd name="T34" fmla="*/ 36 w 207"/>
                <a:gd name="T35" fmla="*/ 4 h 139"/>
                <a:gd name="T36" fmla="*/ 47 w 207"/>
                <a:gd name="T37" fmla="*/ 1 h 139"/>
                <a:gd name="T38" fmla="*/ 61 w 207"/>
                <a:gd name="T39" fmla="*/ 1 h 139"/>
                <a:gd name="T40" fmla="*/ 178 w 207"/>
                <a:gd name="T41" fmla="*/ 21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39"/>
                <a:gd name="T65" fmla="*/ 207 w 207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39">
                  <a:moveTo>
                    <a:pt x="178" y="21"/>
                  </a:moveTo>
                  <a:cubicBezTo>
                    <a:pt x="182" y="22"/>
                    <a:pt x="187" y="23"/>
                    <a:pt x="190" y="25"/>
                  </a:cubicBezTo>
                  <a:cubicBezTo>
                    <a:pt x="194" y="27"/>
                    <a:pt x="197" y="29"/>
                    <a:pt x="200" y="32"/>
                  </a:cubicBezTo>
                  <a:cubicBezTo>
                    <a:pt x="203" y="34"/>
                    <a:pt x="205" y="37"/>
                    <a:pt x="206" y="40"/>
                  </a:cubicBezTo>
                  <a:cubicBezTo>
                    <a:pt x="207" y="43"/>
                    <a:pt x="207" y="47"/>
                    <a:pt x="207" y="50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2" y="122"/>
                    <a:pt x="190" y="125"/>
                    <a:pt x="188" y="128"/>
                  </a:cubicBezTo>
                  <a:cubicBezTo>
                    <a:pt x="185" y="131"/>
                    <a:pt x="182" y="133"/>
                    <a:pt x="178" y="135"/>
                  </a:cubicBezTo>
                  <a:cubicBezTo>
                    <a:pt x="175" y="137"/>
                    <a:pt x="170" y="138"/>
                    <a:pt x="166" y="138"/>
                  </a:cubicBezTo>
                  <a:cubicBezTo>
                    <a:pt x="161" y="139"/>
                    <a:pt x="156" y="139"/>
                    <a:pt x="151" y="138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3" y="114"/>
                    <a:pt x="19" y="112"/>
                    <a:pt x="15" y="110"/>
                  </a:cubicBezTo>
                  <a:cubicBezTo>
                    <a:pt x="11" y="108"/>
                    <a:pt x="8" y="106"/>
                    <a:pt x="6" y="103"/>
                  </a:cubicBezTo>
                  <a:cubicBezTo>
                    <a:pt x="3" y="100"/>
                    <a:pt x="2" y="97"/>
                    <a:pt x="1" y="94"/>
                  </a:cubicBezTo>
                  <a:cubicBezTo>
                    <a:pt x="0" y="90"/>
                    <a:pt x="0" y="87"/>
                    <a:pt x="1" y="8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5"/>
                    <a:pt x="24" y="12"/>
                    <a:pt x="26" y="10"/>
                  </a:cubicBezTo>
                  <a:cubicBezTo>
                    <a:pt x="29" y="7"/>
                    <a:pt x="32" y="5"/>
                    <a:pt x="36" y="4"/>
                  </a:cubicBezTo>
                  <a:cubicBezTo>
                    <a:pt x="39" y="2"/>
                    <a:pt x="43" y="1"/>
                    <a:pt x="47" y="1"/>
                  </a:cubicBezTo>
                  <a:cubicBezTo>
                    <a:pt x="52" y="0"/>
                    <a:pt x="56" y="0"/>
                    <a:pt x="61" y="1"/>
                  </a:cubicBezTo>
                  <a:lnTo>
                    <a:pt x="17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35" name="Freeform 59"/>
            <p:cNvSpPr>
              <a:spLocks/>
            </p:cNvSpPr>
            <p:nvPr/>
          </p:nvSpPr>
          <p:spPr bwMode="auto">
            <a:xfrm>
              <a:off x="2241" y="2259"/>
              <a:ext cx="163" cy="107"/>
            </a:xfrm>
            <a:custGeom>
              <a:avLst/>
              <a:gdLst>
                <a:gd name="T0" fmla="*/ 163 w 163"/>
                <a:gd name="T1" fmla="*/ 25 h 107"/>
                <a:gd name="T2" fmla="*/ 115 w 163"/>
                <a:gd name="T3" fmla="*/ 56 h 107"/>
                <a:gd name="T4" fmla="*/ 147 w 163"/>
                <a:gd name="T5" fmla="*/ 107 h 107"/>
                <a:gd name="T6" fmla="*/ 94 w 163"/>
                <a:gd name="T7" fmla="*/ 97 h 107"/>
                <a:gd name="T8" fmla="*/ 80 w 163"/>
                <a:gd name="T9" fmla="*/ 66 h 107"/>
                <a:gd name="T10" fmla="*/ 47 w 163"/>
                <a:gd name="T11" fmla="*/ 89 h 107"/>
                <a:gd name="T12" fmla="*/ 0 w 163"/>
                <a:gd name="T13" fmla="*/ 80 h 107"/>
                <a:gd name="T14" fmla="*/ 53 w 163"/>
                <a:gd name="T15" fmla="*/ 45 h 107"/>
                <a:gd name="T16" fmla="*/ 25 w 163"/>
                <a:gd name="T17" fmla="*/ 0 h 107"/>
                <a:gd name="T18" fmla="*/ 76 w 163"/>
                <a:gd name="T19" fmla="*/ 10 h 107"/>
                <a:gd name="T20" fmla="*/ 88 w 163"/>
                <a:gd name="T21" fmla="*/ 35 h 107"/>
                <a:gd name="T22" fmla="*/ 115 w 163"/>
                <a:gd name="T23" fmla="*/ 17 h 107"/>
                <a:gd name="T24" fmla="*/ 163 w 163"/>
                <a:gd name="T25" fmla="*/ 25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"/>
                <a:gd name="T40" fmla="*/ 0 h 107"/>
                <a:gd name="T41" fmla="*/ 163 w 163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" h="107">
                  <a:moveTo>
                    <a:pt x="163" y="25"/>
                  </a:moveTo>
                  <a:lnTo>
                    <a:pt x="115" y="56"/>
                  </a:lnTo>
                  <a:lnTo>
                    <a:pt x="147" y="107"/>
                  </a:lnTo>
                  <a:lnTo>
                    <a:pt x="94" y="97"/>
                  </a:lnTo>
                  <a:lnTo>
                    <a:pt x="80" y="66"/>
                  </a:lnTo>
                  <a:lnTo>
                    <a:pt x="47" y="89"/>
                  </a:lnTo>
                  <a:lnTo>
                    <a:pt x="0" y="80"/>
                  </a:lnTo>
                  <a:lnTo>
                    <a:pt x="53" y="45"/>
                  </a:lnTo>
                  <a:lnTo>
                    <a:pt x="25" y="0"/>
                  </a:lnTo>
                  <a:lnTo>
                    <a:pt x="76" y="10"/>
                  </a:lnTo>
                  <a:lnTo>
                    <a:pt x="88" y="35"/>
                  </a:lnTo>
                  <a:lnTo>
                    <a:pt x="115" y="17"/>
                  </a:lnTo>
                  <a:lnTo>
                    <a:pt x="163" y="25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3565525" y="3197225"/>
            <a:ext cx="427038" cy="258763"/>
            <a:chOff x="2246" y="2014"/>
            <a:chExt cx="269" cy="163"/>
          </a:xfrm>
        </p:grpSpPr>
        <p:sp>
          <p:nvSpPr>
            <p:cNvPr id="42030" name="Freeform 60"/>
            <p:cNvSpPr>
              <a:spLocks/>
            </p:cNvSpPr>
            <p:nvPr/>
          </p:nvSpPr>
          <p:spPr bwMode="auto">
            <a:xfrm>
              <a:off x="2246" y="2014"/>
              <a:ext cx="269" cy="163"/>
            </a:xfrm>
            <a:custGeom>
              <a:avLst/>
              <a:gdLst>
                <a:gd name="T0" fmla="*/ 163 w 191"/>
                <a:gd name="T1" fmla="*/ 17 h 116"/>
                <a:gd name="T2" fmla="*/ 174 w 191"/>
                <a:gd name="T3" fmla="*/ 20 h 116"/>
                <a:gd name="T4" fmla="*/ 184 w 191"/>
                <a:gd name="T5" fmla="*/ 26 h 116"/>
                <a:gd name="T6" fmla="*/ 189 w 191"/>
                <a:gd name="T7" fmla="*/ 33 h 116"/>
                <a:gd name="T8" fmla="*/ 190 w 191"/>
                <a:gd name="T9" fmla="*/ 41 h 116"/>
                <a:gd name="T10" fmla="*/ 178 w 191"/>
                <a:gd name="T11" fmla="*/ 99 h 116"/>
                <a:gd name="T12" fmla="*/ 174 w 191"/>
                <a:gd name="T13" fmla="*/ 107 h 116"/>
                <a:gd name="T14" fmla="*/ 165 w 191"/>
                <a:gd name="T15" fmla="*/ 113 h 116"/>
                <a:gd name="T16" fmla="*/ 154 w 191"/>
                <a:gd name="T17" fmla="*/ 116 h 116"/>
                <a:gd name="T18" fmla="*/ 141 w 191"/>
                <a:gd name="T19" fmla="*/ 116 h 116"/>
                <a:gd name="T20" fmla="*/ 27 w 191"/>
                <a:gd name="T21" fmla="*/ 97 h 116"/>
                <a:gd name="T22" fmla="*/ 15 w 191"/>
                <a:gd name="T23" fmla="*/ 93 h 116"/>
                <a:gd name="T24" fmla="*/ 6 w 191"/>
                <a:gd name="T25" fmla="*/ 87 h 116"/>
                <a:gd name="T26" fmla="*/ 1 w 191"/>
                <a:gd name="T27" fmla="*/ 79 h 116"/>
                <a:gd name="T28" fmla="*/ 1 w 191"/>
                <a:gd name="T29" fmla="*/ 71 h 116"/>
                <a:gd name="T30" fmla="*/ 18 w 191"/>
                <a:gd name="T31" fmla="*/ 15 h 116"/>
                <a:gd name="T32" fmla="*/ 23 w 191"/>
                <a:gd name="T33" fmla="*/ 8 h 116"/>
                <a:gd name="T34" fmla="*/ 31 w 191"/>
                <a:gd name="T35" fmla="*/ 3 h 116"/>
                <a:gd name="T36" fmla="*/ 42 w 191"/>
                <a:gd name="T37" fmla="*/ 0 h 116"/>
                <a:gd name="T38" fmla="*/ 54 w 191"/>
                <a:gd name="T39" fmla="*/ 1 h 116"/>
                <a:gd name="T40" fmla="*/ 163 w 191"/>
                <a:gd name="T41" fmla="*/ 17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1"/>
                <a:gd name="T64" fmla="*/ 0 h 116"/>
                <a:gd name="T65" fmla="*/ 191 w 191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1" h="116">
                  <a:moveTo>
                    <a:pt x="163" y="17"/>
                  </a:moveTo>
                  <a:cubicBezTo>
                    <a:pt x="167" y="17"/>
                    <a:pt x="171" y="19"/>
                    <a:pt x="174" y="20"/>
                  </a:cubicBezTo>
                  <a:cubicBezTo>
                    <a:pt x="178" y="22"/>
                    <a:pt x="181" y="24"/>
                    <a:pt x="184" y="26"/>
                  </a:cubicBezTo>
                  <a:cubicBezTo>
                    <a:pt x="186" y="28"/>
                    <a:pt x="188" y="30"/>
                    <a:pt x="189" y="33"/>
                  </a:cubicBezTo>
                  <a:cubicBezTo>
                    <a:pt x="190" y="36"/>
                    <a:pt x="191" y="38"/>
                    <a:pt x="190" y="41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6" y="105"/>
                    <a:pt x="174" y="107"/>
                  </a:cubicBezTo>
                  <a:cubicBezTo>
                    <a:pt x="172" y="110"/>
                    <a:pt x="169" y="112"/>
                    <a:pt x="165" y="113"/>
                  </a:cubicBezTo>
                  <a:cubicBezTo>
                    <a:pt x="162" y="114"/>
                    <a:pt x="158" y="116"/>
                    <a:pt x="154" y="116"/>
                  </a:cubicBezTo>
                  <a:cubicBezTo>
                    <a:pt x="150" y="116"/>
                    <a:pt x="145" y="116"/>
                    <a:pt x="141" y="11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2" y="96"/>
                    <a:pt x="18" y="95"/>
                    <a:pt x="15" y="93"/>
                  </a:cubicBezTo>
                  <a:cubicBezTo>
                    <a:pt x="11" y="92"/>
                    <a:pt x="8" y="89"/>
                    <a:pt x="6" y="87"/>
                  </a:cubicBezTo>
                  <a:cubicBezTo>
                    <a:pt x="4" y="85"/>
                    <a:pt x="2" y="82"/>
                    <a:pt x="1" y="79"/>
                  </a:cubicBezTo>
                  <a:cubicBezTo>
                    <a:pt x="0" y="77"/>
                    <a:pt x="0" y="74"/>
                    <a:pt x="1" y="7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2"/>
                    <a:pt x="21" y="10"/>
                    <a:pt x="23" y="8"/>
                  </a:cubicBezTo>
                  <a:cubicBezTo>
                    <a:pt x="25" y="6"/>
                    <a:pt x="28" y="4"/>
                    <a:pt x="31" y="3"/>
                  </a:cubicBezTo>
                  <a:cubicBezTo>
                    <a:pt x="34" y="2"/>
                    <a:pt x="38" y="1"/>
                    <a:pt x="42" y="0"/>
                  </a:cubicBezTo>
                  <a:cubicBezTo>
                    <a:pt x="46" y="0"/>
                    <a:pt x="50" y="0"/>
                    <a:pt x="54" y="1"/>
                  </a:cubicBezTo>
                  <a:lnTo>
                    <a:pt x="16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31" name="Freeform 61"/>
            <p:cNvSpPr>
              <a:spLocks/>
            </p:cNvSpPr>
            <p:nvPr/>
          </p:nvSpPr>
          <p:spPr bwMode="auto">
            <a:xfrm>
              <a:off x="2362" y="2040"/>
              <a:ext cx="50" cy="32"/>
            </a:xfrm>
            <a:custGeom>
              <a:avLst/>
              <a:gdLst>
                <a:gd name="T0" fmla="*/ 21 w 36"/>
                <a:gd name="T1" fmla="*/ 0 h 23"/>
                <a:gd name="T2" fmla="*/ 28 w 36"/>
                <a:gd name="T3" fmla="*/ 2 h 23"/>
                <a:gd name="T4" fmla="*/ 33 w 36"/>
                <a:gd name="T5" fmla="*/ 6 h 23"/>
                <a:gd name="T6" fmla="*/ 36 w 36"/>
                <a:gd name="T7" fmla="*/ 10 h 23"/>
                <a:gd name="T8" fmla="*/ 36 w 36"/>
                <a:gd name="T9" fmla="*/ 14 h 23"/>
                <a:gd name="T10" fmla="*/ 33 w 36"/>
                <a:gd name="T11" fmla="*/ 18 h 23"/>
                <a:gd name="T12" fmla="*/ 29 w 36"/>
                <a:gd name="T13" fmla="*/ 22 h 23"/>
                <a:gd name="T14" fmla="*/ 22 w 36"/>
                <a:gd name="T15" fmla="*/ 23 h 23"/>
                <a:gd name="T16" fmla="*/ 15 w 36"/>
                <a:gd name="T17" fmla="*/ 23 h 23"/>
                <a:gd name="T18" fmla="*/ 8 w 36"/>
                <a:gd name="T19" fmla="*/ 21 h 23"/>
                <a:gd name="T20" fmla="*/ 3 w 36"/>
                <a:gd name="T21" fmla="*/ 18 h 23"/>
                <a:gd name="T22" fmla="*/ 1 w 36"/>
                <a:gd name="T23" fmla="*/ 13 h 23"/>
                <a:gd name="T24" fmla="*/ 0 w 36"/>
                <a:gd name="T25" fmla="*/ 9 h 23"/>
                <a:gd name="T26" fmla="*/ 3 w 36"/>
                <a:gd name="T27" fmla="*/ 5 h 23"/>
                <a:gd name="T28" fmla="*/ 8 w 36"/>
                <a:gd name="T29" fmla="*/ 2 h 23"/>
                <a:gd name="T30" fmla="*/ 14 w 36"/>
                <a:gd name="T31" fmla="*/ 0 h 23"/>
                <a:gd name="T32" fmla="*/ 21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21" y="0"/>
                  </a:moveTo>
                  <a:cubicBezTo>
                    <a:pt x="23" y="1"/>
                    <a:pt x="26" y="2"/>
                    <a:pt x="28" y="2"/>
                  </a:cubicBezTo>
                  <a:cubicBezTo>
                    <a:pt x="30" y="3"/>
                    <a:pt x="31" y="4"/>
                    <a:pt x="33" y="6"/>
                  </a:cubicBezTo>
                  <a:cubicBezTo>
                    <a:pt x="34" y="7"/>
                    <a:pt x="35" y="8"/>
                    <a:pt x="36" y="10"/>
                  </a:cubicBezTo>
                  <a:cubicBezTo>
                    <a:pt x="36" y="11"/>
                    <a:pt x="36" y="13"/>
                    <a:pt x="36" y="14"/>
                  </a:cubicBezTo>
                  <a:cubicBezTo>
                    <a:pt x="35" y="16"/>
                    <a:pt x="35" y="17"/>
                    <a:pt x="33" y="18"/>
                  </a:cubicBezTo>
                  <a:cubicBezTo>
                    <a:pt x="32" y="20"/>
                    <a:pt x="31" y="21"/>
                    <a:pt x="29" y="22"/>
                  </a:cubicBezTo>
                  <a:cubicBezTo>
                    <a:pt x="27" y="22"/>
                    <a:pt x="25" y="23"/>
                    <a:pt x="22" y="23"/>
                  </a:cubicBezTo>
                  <a:cubicBezTo>
                    <a:pt x="20" y="23"/>
                    <a:pt x="18" y="23"/>
                    <a:pt x="15" y="23"/>
                  </a:cubicBezTo>
                  <a:cubicBezTo>
                    <a:pt x="13" y="23"/>
                    <a:pt x="10" y="22"/>
                    <a:pt x="8" y="21"/>
                  </a:cubicBezTo>
                  <a:cubicBezTo>
                    <a:pt x="6" y="20"/>
                    <a:pt x="5" y="19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6" y="3"/>
                    <a:pt x="8" y="2"/>
                  </a:cubicBezTo>
                  <a:cubicBezTo>
                    <a:pt x="9" y="1"/>
                    <a:pt x="12" y="1"/>
                    <a:pt x="14" y="0"/>
                  </a:cubicBezTo>
                  <a:cubicBezTo>
                    <a:pt x="16" y="0"/>
                    <a:pt x="19" y="0"/>
                    <a:pt x="21" y="0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32" name="Freeform 62"/>
            <p:cNvSpPr>
              <a:spLocks/>
            </p:cNvSpPr>
            <p:nvPr/>
          </p:nvSpPr>
          <p:spPr bwMode="auto">
            <a:xfrm>
              <a:off x="2291" y="2069"/>
              <a:ext cx="175" cy="47"/>
            </a:xfrm>
            <a:custGeom>
              <a:avLst/>
              <a:gdLst>
                <a:gd name="T0" fmla="*/ 175 w 175"/>
                <a:gd name="T1" fmla="*/ 27 h 47"/>
                <a:gd name="T2" fmla="*/ 170 w 175"/>
                <a:gd name="T3" fmla="*/ 47 h 47"/>
                <a:gd name="T4" fmla="*/ 0 w 175"/>
                <a:gd name="T5" fmla="*/ 20 h 47"/>
                <a:gd name="T6" fmla="*/ 6 w 175"/>
                <a:gd name="T7" fmla="*/ 0 h 47"/>
                <a:gd name="T8" fmla="*/ 175 w 175"/>
                <a:gd name="T9" fmla="*/ 2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47"/>
                <a:gd name="T17" fmla="*/ 175 w 17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47">
                  <a:moveTo>
                    <a:pt x="175" y="27"/>
                  </a:moveTo>
                  <a:lnTo>
                    <a:pt x="170" y="47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75" y="27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2033" name="Freeform 63"/>
            <p:cNvSpPr>
              <a:spLocks/>
            </p:cNvSpPr>
            <p:nvPr/>
          </p:nvSpPr>
          <p:spPr bwMode="auto">
            <a:xfrm>
              <a:off x="2342" y="2113"/>
              <a:ext cx="52" cy="33"/>
            </a:xfrm>
            <a:custGeom>
              <a:avLst/>
              <a:gdLst>
                <a:gd name="T0" fmla="*/ 22 w 37"/>
                <a:gd name="T1" fmla="*/ 0 h 24"/>
                <a:gd name="T2" fmla="*/ 29 w 37"/>
                <a:gd name="T3" fmla="*/ 2 h 24"/>
                <a:gd name="T4" fmla="*/ 34 w 37"/>
                <a:gd name="T5" fmla="*/ 6 h 24"/>
                <a:gd name="T6" fmla="*/ 37 w 37"/>
                <a:gd name="T7" fmla="*/ 10 h 24"/>
                <a:gd name="T8" fmla="*/ 37 w 37"/>
                <a:gd name="T9" fmla="*/ 15 h 24"/>
                <a:gd name="T10" fmla="*/ 34 w 37"/>
                <a:gd name="T11" fmla="*/ 19 h 24"/>
                <a:gd name="T12" fmla="*/ 29 w 37"/>
                <a:gd name="T13" fmla="*/ 22 h 24"/>
                <a:gd name="T14" fmla="*/ 23 w 37"/>
                <a:gd name="T15" fmla="*/ 24 h 24"/>
                <a:gd name="T16" fmla="*/ 16 w 37"/>
                <a:gd name="T17" fmla="*/ 24 h 24"/>
                <a:gd name="T18" fmla="*/ 9 w 37"/>
                <a:gd name="T19" fmla="*/ 22 h 24"/>
                <a:gd name="T20" fmla="*/ 4 w 37"/>
                <a:gd name="T21" fmla="*/ 18 h 24"/>
                <a:gd name="T22" fmla="*/ 1 w 37"/>
                <a:gd name="T23" fmla="*/ 14 h 24"/>
                <a:gd name="T24" fmla="*/ 0 w 37"/>
                <a:gd name="T25" fmla="*/ 9 h 24"/>
                <a:gd name="T26" fmla="*/ 3 w 37"/>
                <a:gd name="T27" fmla="*/ 5 h 24"/>
                <a:gd name="T28" fmla="*/ 8 w 37"/>
                <a:gd name="T29" fmla="*/ 1 h 24"/>
                <a:gd name="T30" fmla="*/ 14 w 37"/>
                <a:gd name="T31" fmla="*/ 0 h 24"/>
                <a:gd name="T32" fmla="*/ 22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22" y="0"/>
                  </a:moveTo>
                  <a:cubicBezTo>
                    <a:pt x="24" y="0"/>
                    <a:pt x="26" y="1"/>
                    <a:pt x="29" y="2"/>
                  </a:cubicBezTo>
                  <a:cubicBezTo>
                    <a:pt x="31" y="3"/>
                    <a:pt x="32" y="4"/>
                    <a:pt x="34" y="6"/>
                  </a:cubicBezTo>
                  <a:cubicBezTo>
                    <a:pt x="35" y="7"/>
                    <a:pt x="36" y="8"/>
                    <a:pt x="37" y="10"/>
                  </a:cubicBezTo>
                  <a:cubicBezTo>
                    <a:pt x="37" y="11"/>
                    <a:pt x="37" y="13"/>
                    <a:pt x="37" y="15"/>
                  </a:cubicBezTo>
                  <a:cubicBezTo>
                    <a:pt x="37" y="16"/>
                    <a:pt x="36" y="18"/>
                    <a:pt x="34" y="19"/>
                  </a:cubicBezTo>
                  <a:cubicBezTo>
                    <a:pt x="33" y="20"/>
                    <a:pt x="31" y="22"/>
                    <a:pt x="29" y="22"/>
                  </a:cubicBezTo>
                  <a:cubicBezTo>
                    <a:pt x="28" y="23"/>
                    <a:pt x="25" y="24"/>
                    <a:pt x="23" y="24"/>
                  </a:cubicBezTo>
                  <a:cubicBezTo>
                    <a:pt x="21" y="24"/>
                    <a:pt x="18" y="24"/>
                    <a:pt x="16" y="24"/>
                  </a:cubicBezTo>
                  <a:cubicBezTo>
                    <a:pt x="13" y="23"/>
                    <a:pt x="11" y="23"/>
                    <a:pt x="9" y="22"/>
                  </a:cubicBezTo>
                  <a:cubicBezTo>
                    <a:pt x="7" y="21"/>
                    <a:pt x="5" y="20"/>
                    <a:pt x="4" y="18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3"/>
                    <a:pt x="6" y="2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9" y="0"/>
                    <a:pt x="22" y="0"/>
                  </a:cubicBez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1928813" y="1066800"/>
            <a:ext cx="6277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kern="0" dirty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体验化学数据之美</a:t>
            </a:r>
            <a:endParaRPr lang="zh-CN" altLang="en-US" sz="54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89" name="Rectangle 2"/>
          <p:cNvSpPr txBox="1">
            <a:spLocks noChangeArrowheads="1"/>
          </p:cNvSpPr>
          <p:nvPr/>
        </p:nvSpPr>
        <p:spPr>
          <a:xfrm>
            <a:off x="3124200" y="3030704"/>
            <a:ext cx="4940300" cy="637216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•</a:t>
            </a:r>
            <a:r>
              <a:rPr lang="zh-CN" alt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以弱电解质的电离为例</a:t>
            </a:r>
            <a:br>
              <a:rPr lang="zh-CN" alt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endParaRPr lang="zh-CN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2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6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 animBg="1"/>
      <p:bldP spid="60425" grpId="0" animBg="1"/>
      <p:bldP spid="60428" grpId="0" animBg="1"/>
      <p:bldP spid="60435" grpId="0" animBg="1"/>
      <p:bldP spid="60438" grpId="0" animBg="1"/>
      <p:bldP spid="60439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4800600"/>
            <a:ext cx="723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2014.1-7</a:t>
            </a:r>
            <a:r>
              <a:rPr kumimoji="1" lang="zh-CN" alt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kumimoji="1" lang="en-US" altLang="zh-C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kumimoji="1" lang="en-US" altLang="zh-C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kumimoji="1" lang="zh-CN" alt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宁波口岸化学药品出口</a:t>
            </a:r>
            <a:r>
              <a:rPr kumimoji="1" lang="zh-CN" alt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价格 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0496053"/>
              </p:ext>
            </p:extLst>
          </p:nvPr>
        </p:nvGraphicFramePr>
        <p:xfrm>
          <a:off x="457201" y="1676400"/>
          <a:ext cx="8229600" cy="274796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947737"/>
                <a:gridCol w="3895725"/>
                <a:gridCol w="3386138"/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烧碱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氢氧化钙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811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价</a:t>
                      </a:r>
                      <a:endParaRPr kumimoji="0" lang="en-US" altLang="zh-CN" sz="32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格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554.8</a:t>
                      </a:r>
                      <a:r>
                        <a:rPr kumimoji="0" lang="zh-CN" altLang="en-US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美元</a:t>
                      </a:r>
                      <a:r>
                        <a:rPr kumimoji="0" lang="en-US" altLang="zh-CN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kumimoji="0" lang="zh-CN" altLang="en-US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吨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r>
                        <a:rPr kumimoji="0" lang="zh-CN" altLang="en-US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美元</a:t>
                      </a:r>
                      <a:r>
                        <a:rPr kumimoji="0" lang="en-US" altLang="zh-CN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kumimoji="0" lang="zh-CN" altLang="en-US" sz="4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吨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57201" y="6490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用数据说话之一</a:t>
            </a:r>
            <a:endParaRPr lang="zh-CN" altLang="en-US" sz="36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96625780"/>
              </p:ext>
            </p:extLst>
          </p:nvPr>
        </p:nvGraphicFramePr>
        <p:xfrm>
          <a:off x="446088" y="1676400"/>
          <a:ext cx="8229600" cy="35994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熔点</a:t>
                      </a: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/℃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沸点</a:t>
                      </a: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/℃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50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MgCl</a:t>
                      </a:r>
                      <a:r>
                        <a:rPr kumimoji="1" lang="en-US" altLang="zh-CN" sz="2800" u="none" strike="noStrike" cap="none" normalizeH="0" baseline="-3000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MgO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2852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3600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AlCl</a:t>
                      </a:r>
                      <a:r>
                        <a:rPr kumimoji="1" lang="en-US" altLang="zh-CN" sz="2800" u="none" strike="noStrike" cap="none" normalizeH="0" baseline="-3000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kumimoji="1" lang="en-US" altLang="zh-CN" sz="2800" u="none" strike="noStrike" cap="none" normalizeH="0" baseline="-3000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1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kumimoji="1" lang="en-US" altLang="zh-CN" sz="2800" u="none" strike="noStrike" cap="none" normalizeH="0" baseline="-3000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2303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charset="-122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3250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  <a:cs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038600" y="2362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714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629400" y="2362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1412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4038600" y="3886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6629400" y="3886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182.7</a:t>
            </a:r>
          </a:p>
        </p:txBody>
      </p:sp>
      <p:sp>
        <p:nvSpPr>
          <p:cNvPr id="9" name="矩形 8"/>
          <p:cNvSpPr/>
          <p:nvPr/>
        </p:nvSpPr>
        <p:spPr>
          <a:xfrm>
            <a:off x="457201" y="6490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用数据说话之二</a:t>
            </a:r>
            <a:endParaRPr lang="zh-CN" altLang="en-US" sz="36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97728" y="5648980"/>
            <a:ext cx="5250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几种物质的熔沸点数据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39" grpId="0"/>
      <p:bldP spid="17440" grpId="0"/>
      <p:bldP spid="1744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1" y="1981200"/>
            <a:ext cx="84039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楷体_GB2312" pitchFamily="49" charset="-122"/>
              </a:rPr>
              <a:t>“</a:t>
            </a:r>
            <a:r>
              <a:rPr kumimoji="1" lang="zh-CN" alt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在</a:t>
            </a:r>
            <a:r>
              <a:rPr kumimoji="1" lang="en-US" altLang="zh-CN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25℃</a:t>
            </a:r>
            <a:r>
              <a:rPr kumimoji="1" lang="zh-CN" alt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时，</a:t>
            </a:r>
            <a:r>
              <a:rPr kumimoji="1" lang="en-US" altLang="zh-CN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1mol·L</a:t>
            </a:r>
            <a:r>
              <a:rPr kumimoji="1" lang="zh-CN" altLang="en-US" sz="4000" b="1" baseline="3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－</a:t>
            </a:r>
            <a:r>
              <a:rPr kumimoji="1" lang="en-US" altLang="zh-CN" sz="4000" b="1" baseline="3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kumimoji="1" lang="zh-CN" alt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醋酸中电离出来的氢离子浓度仅为</a:t>
            </a:r>
            <a:r>
              <a:rPr kumimoji="1" lang="en-US" altLang="zh-CN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0.004mol·L</a:t>
            </a:r>
            <a:r>
              <a:rPr kumimoji="1" lang="zh-CN" altLang="en-US" sz="4000" b="1" baseline="3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－</a:t>
            </a:r>
            <a:r>
              <a:rPr kumimoji="1" lang="en-US" altLang="zh-CN" sz="4000" b="1" baseline="3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kumimoji="1" lang="en-US" altLang="zh-CN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kumimoji="1" lang="zh-CN" alt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左右</a:t>
            </a:r>
            <a:r>
              <a:rPr kumimoji="1" lang="zh-CN" alt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楷体_GB2312" pitchFamily="49" charset="-122"/>
              </a:rPr>
              <a:t>”</a:t>
            </a:r>
            <a:r>
              <a:rPr kumimoji="1" lang="zh-CN" alt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。     </a:t>
            </a:r>
            <a:r>
              <a:rPr kumimoji="1" lang="en-US" altLang="zh-CN" sz="2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---</a:t>
            </a:r>
            <a:r>
              <a:rPr kumimoji="1" lang="zh-CN" altLang="en-US" sz="2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教材</a:t>
            </a:r>
            <a:r>
              <a:rPr kumimoji="1" lang="en-US" altLang="zh-CN" sz="2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63</a:t>
            </a:r>
            <a:r>
              <a:rPr kumimoji="1" lang="zh-CN" altLang="en-US" sz="2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rPr>
              <a:t>页</a:t>
            </a:r>
            <a:endParaRPr kumimoji="1" lang="zh-CN" altLang="en-US" sz="28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1" y="6490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用数据说话之三</a:t>
            </a:r>
            <a:endParaRPr lang="zh-CN" altLang="en-US" sz="36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2200" y="4114800"/>
            <a:ext cx="4134465" cy="76944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>
            <a:spAutoFit/>
          </a:bodyPr>
          <a:lstStyle/>
          <a:p>
            <a:r>
              <a:rPr kumimoji="1" lang="zh-CN" altLang="en-US" sz="4400" b="1" dirty="0" smtClean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电离平衡</a:t>
            </a:r>
            <a:r>
              <a:rPr kumimoji="1" lang="zh-CN" altLang="en-US" sz="4400" b="1" dirty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kumimoji="1" lang="zh-CN" altLang="en-US" sz="4400" b="1" dirty="0" smtClean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特点</a:t>
            </a:r>
            <a:endParaRPr kumimoji="1" lang="en-US" altLang="zh-CN" sz="4400" b="1" dirty="0">
              <a:solidFill>
                <a:srgbClr val="8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7702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逆、动、等、定、变</a:t>
            </a:r>
            <a:r>
              <a:rPr kumimoji="1"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、弱</a:t>
            </a:r>
            <a:endParaRPr kumimoji="1" lang="zh-CN" altLang="en-US" sz="4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9" grpId="0" animBg="1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0" cy="511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63650" y="375126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029200" y="1614487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0.996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800600" y="3976687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1.8×10</a:t>
            </a:r>
            <a:r>
              <a:rPr lang="en-US" altLang="zh-CN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altLang="zh-CN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32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800600" y="5043487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0.421%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781800" y="1614487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0.0987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705600" y="3976687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1.8×10</a:t>
            </a:r>
            <a:r>
              <a:rPr lang="en-US" altLang="zh-CN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934200" y="5087937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1.34%</a:t>
            </a:r>
          </a:p>
        </p:txBody>
      </p:sp>
      <p:sp>
        <p:nvSpPr>
          <p:cNvPr id="12" name="矩形 11"/>
          <p:cNvSpPr/>
          <p:nvPr/>
        </p:nvSpPr>
        <p:spPr>
          <a:xfrm>
            <a:off x="304800" y="1918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用数据说话之四</a:t>
            </a:r>
            <a:endParaRPr lang="zh-CN" altLang="en-US" sz="36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3400" y="6197025"/>
            <a:ext cx="8449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itchFamily="18" charset="0"/>
              </a:rPr>
              <a:t>醋酸电离达到平衡时各种微粒的浓度（</a:t>
            </a:r>
            <a:r>
              <a:rPr lang="en-US" altLang="zh-CN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itchFamily="18" charset="0"/>
              </a:rPr>
              <a:t>25℃</a:t>
            </a:r>
            <a:r>
              <a:rPr lang="zh-CN" alt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itchFamily="18" charset="0"/>
              </a:rPr>
              <a:t>）</a:t>
            </a:r>
            <a:endParaRPr lang="zh-CN" altLang="en-US" sz="4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3" grpId="0"/>
      <p:bldP spid="36874" grpId="0"/>
      <p:bldP spid="36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14400" y="1981200"/>
            <a:ext cx="7315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US" altLang="zh-CN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kumimoji="1"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一般说来，弱电解质溶液的浓度越大，电离度越小；浓度越小，电离度越大。</a:t>
            </a:r>
          </a:p>
        </p:txBody>
      </p:sp>
      <p:sp>
        <p:nvSpPr>
          <p:cNvPr id="5" name="矩形 4"/>
          <p:cNvSpPr/>
          <p:nvPr/>
        </p:nvSpPr>
        <p:spPr>
          <a:xfrm>
            <a:off x="457200" y="4572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由数据得出的结论</a:t>
            </a:r>
            <a:endParaRPr lang="zh-CN" altLang="en-US" sz="36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"/>
            <a:ext cx="8271164" cy="6065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52400"/>
            <a:ext cx="8458200" cy="637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63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r="19672"/>
          <a:stretch>
            <a:fillRect/>
          </a:stretch>
        </p:blipFill>
        <p:spPr bwMode="auto">
          <a:xfrm>
            <a:off x="609600" y="2839639"/>
            <a:ext cx="4191000" cy="3979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219200"/>
            <a:ext cx="3667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47800" y="2362200"/>
            <a:ext cx="7702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逆、动、等、定、变、弱</a:t>
            </a:r>
            <a:endParaRPr kumimoji="1" lang="zh-CN" altLang="en-US" sz="4400" b="1" i="1" dirty="0">
              <a:solidFill>
                <a:srgbClr val="8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949950" y="2362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变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6158" y="914400"/>
            <a:ext cx="4134465" cy="76944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>
            <a:spAutoFit/>
          </a:bodyPr>
          <a:lstStyle/>
          <a:p>
            <a:r>
              <a:rPr kumimoji="1" lang="zh-CN" altLang="en-US" sz="4400" b="1" dirty="0" smtClean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电离平衡</a:t>
            </a:r>
            <a:r>
              <a:rPr kumimoji="1" lang="zh-CN" altLang="en-US" sz="4400" b="1" dirty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kumimoji="1" lang="zh-CN" altLang="en-US" sz="4400" b="1" dirty="0" smtClean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特点</a:t>
            </a:r>
            <a:endParaRPr kumimoji="1" lang="en-US" altLang="zh-CN" sz="4400" b="1" dirty="0">
              <a:solidFill>
                <a:srgbClr val="8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allAtOnce"/>
      <p:bldP spid="37894" grpId="0" build="allAtOnce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97" name="Picture 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6313"/>
            <a:ext cx="8001000" cy="511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738" name="Rectangle 138"/>
          <p:cNvSpPr>
            <a:spLocks noChangeArrowheads="1"/>
          </p:cNvSpPr>
          <p:nvPr/>
        </p:nvSpPr>
        <p:spPr bwMode="auto">
          <a:xfrm>
            <a:off x="1263650" y="3736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39" name="Rectangle 139"/>
          <p:cNvSpPr>
            <a:spLocks noChangeArrowheads="1"/>
          </p:cNvSpPr>
          <p:nvPr/>
        </p:nvSpPr>
        <p:spPr bwMode="auto">
          <a:xfrm>
            <a:off x="3581400" y="228600"/>
            <a:ext cx="5418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sz="2800" b="1" dirty="0" smtClean="0">
                <a:solidFill>
                  <a:srgbClr val="800000"/>
                </a:solidFill>
                <a:effectLst>
                  <a:glow rad="101600">
                    <a:schemeClr val="bg1"/>
                  </a:glo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en-US" altLang="zh-CN" sz="2800" b="1" dirty="0" smtClean="0">
                <a:solidFill>
                  <a:srgbClr val="800000"/>
                </a:solidFill>
                <a:effectLst>
                  <a:glow rad="101600">
                    <a:schemeClr val="bg1"/>
                  </a:glow>
                </a:effectLst>
                <a:latin typeface="楷体_GB2312" pitchFamily="49" charset="-122"/>
                <a:ea typeface="楷体_GB2312" pitchFamily="49" charset="-122"/>
              </a:rPr>
              <a:t>---</a:t>
            </a:r>
            <a:r>
              <a:rPr kumimoji="1" lang="zh-CN" altLang="en-US" sz="2800" b="1" dirty="0" smtClean="0">
                <a:solidFill>
                  <a:srgbClr val="800000"/>
                </a:solidFill>
                <a:effectLst>
                  <a:glow rad="101600">
                    <a:schemeClr val="bg1"/>
                  </a:glow>
                </a:effectLst>
                <a:latin typeface="楷体_GB2312" pitchFamily="49" charset="-122"/>
                <a:ea typeface="楷体_GB2312" pitchFamily="49" charset="-122"/>
              </a:rPr>
              <a:t>条件</a:t>
            </a:r>
            <a:r>
              <a:rPr kumimoji="1" lang="zh-CN" altLang="en-US" sz="2800" b="1" dirty="0">
                <a:solidFill>
                  <a:srgbClr val="800000"/>
                </a:solidFill>
                <a:effectLst>
                  <a:glow rad="101600">
                    <a:schemeClr val="bg1"/>
                  </a:glow>
                </a:effectLst>
                <a:latin typeface="楷体_GB2312" pitchFamily="49" charset="-122"/>
                <a:ea typeface="楷体_GB2312" pitchFamily="49" charset="-122"/>
              </a:rPr>
              <a:t>改变对电离平衡的影响 </a:t>
            </a:r>
          </a:p>
        </p:txBody>
      </p:sp>
      <p:sp>
        <p:nvSpPr>
          <p:cNvPr id="25748" name="Text Box 148"/>
          <p:cNvSpPr txBox="1">
            <a:spLocks noChangeArrowheads="1"/>
          </p:cNvSpPr>
          <p:nvPr/>
        </p:nvSpPr>
        <p:spPr bwMode="auto">
          <a:xfrm>
            <a:off x="5029200" y="1600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0.996</a:t>
            </a:r>
          </a:p>
        </p:txBody>
      </p:sp>
      <p:sp>
        <p:nvSpPr>
          <p:cNvPr id="25750" name="Text Box 150"/>
          <p:cNvSpPr txBox="1">
            <a:spLocks noChangeArrowheads="1"/>
          </p:cNvSpPr>
          <p:nvPr/>
        </p:nvSpPr>
        <p:spPr bwMode="auto">
          <a:xfrm>
            <a:off x="4724400" y="3962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1.8×10</a:t>
            </a:r>
            <a:r>
              <a:rPr lang="en-US" altLang="zh-CN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altLang="zh-CN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32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51" name="Text Box 151"/>
          <p:cNvSpPr txBox="1">
            <a:spLocks noChangeArrowheads="1"/>
          </p:cNvSpPr>
          <p:nvPr/>
        </p:nvSpPr>
        <p:spPr bwMode="auto">
          <a:xfrm>
            <a:off x="4800600" y="5029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0.421%</a:t>
            </a:r>
          </a:p>
        </p:txBody>
      </p:sp>
      <p:sp>
        <p:nvSpPr>
          <p:cNvPr id="25752" name="Text Box 152"/>
          <p:cNvSpPr txBox="1">
            <a:spLocks noChangeArrowheads="1"/>
          </p:cNvSpPr>
          <p:nvPr/>
        </p:nvSpPr>
        <p:spPr bwMode="auto">
          <a:xfrm>
            <a:off x="6781800" y="1600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0.0987</a:t>
            </a:r>
          </a:p>
        </p:txBody>
      </p:sp>
      <p:sp>
        <p:nvSpPr>
          <p:cNvPr id="25753" name="Text Box 153"/>
          <p:cNvSpPr txBox="1">
            <a:spLocks noChangeArrowheads="1"/>
          </p:cNvSpPr>
          <p:nvPr/>
        </p:nvSpPr>
        <p:spPr bwMode="auto">
          <a:xfrm>
            <a:off x="6705600" y="3962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1.8×10</a:t>
            </a:r>
            <a:r>
              <a:rPr lang="en-US" altLang="zh-CN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54" name="Text Box 154"/>
          <p:cNvSpPr txBox="1">
            <a:spLocks noChangeArrowheads="1"/>
          </p:cNvSpPr>
          <p:nvPr/>
        </p:nvSpPr>
        <p:spPr bwMode="auto">
          <a:xfrm>
            <a:off x="6934200" y="50736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1.34%</a:t>
            </a:r>
          </a:p>
        </p:txBody>
      </p:sp>
      <p:sp>
        <p:nvSpPr>
          <p:cNvPr id="25898" name="Line 298"/>
          <p:cNvSpPr>
            <a:spLocks noChangeShapeType="1"/>
          </p:cNvSpPr>
          <p:nvPr/>
        </p:nvSpPr>
        <p:spPr bwMode="auto">
          <a:xfrm>
            <a:off x="-1066800" y="1143000"/>
            <a:ext cx="609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4800" y="1918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00467A"/>
                </a:solidFill>
                <a:effectLst>
                  <a:glow rad="63500">
                    <a:schemeClr val="bg1">
                      <a:alpha val="9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用数据说话之五</a:t>
            </a:r>
            <a:endParaRPr lang="zh-CN" altLang="en-US" sz="3600" dirty="0">
              <a:solidFill>
                <a:srgbClr val="00467A"/>
              </a:solidFill>
              <a:effectLst>
                <a:glow rad="63500">
                  <a:schemeClr val="bg1">
                    <a:alpha val="9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76400" y="6243935"/>
            <a:ext cx="6381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itchFamily="18" charset="0"/>
              </a:rPr>
              <a:t>醋酸电离达到平衡时各种微粒的浓度（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itchFamily="18" charset="0"/>
              </a:rPr>
              <a:t>25℃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itchFamily="18" charset="0"/>
              </a:rPr>
              <a:t>）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0.0222 L 0.80416 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8759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9"/>
          <a:stretch>
            <a:fillRect/>
          </a:stretch>
        </p:blipFill>
        <p:spPr bwMode="auto">
          <a:xfrm>
            <a:off x="1981200" y="1219200"/>
            <a:ext cx="5327650" cy="50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76200" y="347744"/>
            <a:ext cx="40767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TAKE  A  GUESS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667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学好定量，无可限量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5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0" y="4711252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 dirty="0" smtClean="0">
                <a:solidFill>
                  <a:srgbClr val="003054"/>
                </a:solidFill>
                <a:effectLst>
                  <a:glow rad="1397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福建省福州市第一中学  </a:t>
            </a:r>
            <a:r>
              <a:rPr kumimoji="1" lang="zh-CN" altLang="en-US" sz="3200" b="1" dirty="0">
                <a:solidFill>
                  <a:srgbClr val="003054"/>
                </a:solidFill>
                <a:effectLst>
                  <a:glow rad="1397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姜晓</a:t>
            </a:r>
            <a:r>
              <a:rPr kumimoji="1" lang="zh-CN" altLang="en-US" sz="3200" b="1" dirty="0" smtClean="0">
                <a:solidFill>
                  <a:srgbClr val="003054"/>
                </a:solidFill>
                <a:effectLst>
                  <a:glow rad="1397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明       </a:t>
            </a:r>
            <a:endParaRPr kumimoji="1" lang="zh-CN" altLang="en-US" sz="3200" b="1" dirty="0">
              <a:solidFill>
                <a:srgbClr val="003054"/>
              </a:solidFill>
              <a:effectLst>
                <a:glow rad="1397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4480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Rounded MT Bold" panose="020F0704030504030204" pitchFamily="34" charset="0"/>
                <a:ea typeface="Cambria Math" panose="02040503050406030204" pitchFamily="18" charset="0"/>
                <a:cs typeface="Meiryo" panose="020B0604030504040204" pitchFamily="34" charset="-128"/>
              </a:rPr>
              <a:t>THANK  YOU!</a:t>
            </a:r>
            <a:endParaRPr lang="zh-CN" altLang="en-US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Arial Rounded MT Bold" panose="020F070403050403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1400" y="53340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>
                <a:solidFill>
                  <a:srgbClr val="003054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                13665077233@126.com</a:t>
            </a:r>
            <a:endParaRPr kumimoji="1" lang="zh-CN" altLang="en-US" sz="2000" b="1" dirty="0">
              <a:solidFill>
                <a:srgbClr val="003054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大都会博物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2" y="1142999"/>
            <a:ext cx="7570658" cy="51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95600" y="6019800"/>
            <a:ext cx="3791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effectLst>
                  <a:glow rad="152400">
                    <a:schemeClr val="accent3">
                      <a:satMod val="175000"/>
                      <a:alpha val="90000"/>
                    </a:schemeClr>
                  </a:glo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美国大都会艺术博物馆</a:t>
            </a:r>
          </a:p>
        </p:txBody>
      </p:sp>
      <p:sp>
        <p:nvSpPr>
          <p:cNvPr id="7" name="矩形 6"/>
          <p:cNvSpPr/>
          <p:nvPr/>
        </p:nvSpPr>
        <p:spPr>
          <a:xfrm>
            <a:off x="-76200" y="347744"/>
            <a:ext cx="40767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TAKE  A  GUESS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_184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6794"/>
            <a:ext cx="7772400" cy="57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76200" y="347744"/>
            <a:ext cx="40767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TAKE  A  GUESS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ashibiy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5"/>
          <a:stretch/>
        </p:blipFill>
        <p:spPr bwMode="auto">
          <a:xfrm>
            <a:off x="4000500" y="0"/>
            <a:ext cx="5820394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76200" y="347744"/>
            <a:ext cx="40767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TAKE  A  GUESS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苏格拉底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8824" r="9158" b="5543"/>
          <a:stretch/>
        </p:blipFill>
        <p:spPr bwMode="auto">
          <a:xfrm>
            <a:off x="4000500" y="-76200"/>
            <a:ext cx="5143500" cy="71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76200" y="347744"/>
            <a:ext cx="40767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TAKE  A  GUESS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20234546_12_v7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76200" y="347744"/>
            <a:ext cx="40767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TAKE  A  GUESS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拉瓦锡和他的夫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0" t="16412"/>
          <a:stretch>
            <a:fillRect/>
          </a:stretch>
        </p:blipFill>
        <p:spPr bwMode="auto">
          <a:xfrm>
            <a:off x="1981200" y="1018755"/>
            <a:ext cx="5284027" cy="56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76200" y="347744"/>
            <a:ext cx="457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THE ANSWER IS …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17081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800000"/>
                </a:solidFill>
                <a:latin typeface="Times New Roman" pitchFamily="18" charset="0"/>
                <a:ea typeface="楷体_GB2312" pitchFamily="49" charset="-122"/>
              </a:rPr>
              <a:t>《</a:t>
            </a:r>
            <a:r>
              <a:rPr kumimoji="1" lang="zh-CN" altLang="en-US" sz="4000" b="1" dirty="0">
                <a:solidFill>
                  <a:srgbClr val="800000"/>
                </a:solidFill>
                <a:latin typeface="Times New Roman" pitchFamily="18" charset="0"/>
                <a:ea typeface="楷体_GB2312" pitchFamily="49" charset="-122"/>
              </a:rPr>
              <a:t>拉瓦锡和他的夫人</a:t>
            </a:r>
            <a:r>
              <a:rPr kumimoji="1" lang="en-US" altLang="zh-CN" sz="4000" b="1" dirty="0">
                <a:solidFill>
                  <a:srgbClr val="800000"/>
                </a:solidFill>
                <a:latin typeface="Times New Roman" pitchFamily="18" charset="0"/>
                <a:ea typeface="楷体_GB2312" pitchFamily="49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800000"/>
                </a:solidFill>
                <a:latin typeface="Times New Roman" pitchFamily="18" charset="0"/>
                <a:ea typeface="楷体_GB2312" pitchFamily="49" charset="-122"/>
              </a:rPr>
              <a:t>世界名画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拉瓦锡和他的夫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339850"/>
            <a:ext cx="3529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拉瓦锡</a:t>
            </a:r>
            <a:r>
              <a:rPr kumimoji="1"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（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1743-1794</a:t>
            </a:r>
            <a:r>
              <a:rPr kumimoji="1"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）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2286000"/>
            <a:ext cx="32496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第一大贡献：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将</a:t>
            </a:r>
            <a:r>
              <a:rPr kumimoji="1" lang="zh-CN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天平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引入了化学研究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960674"/>
            <a:ext cx="2895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最杰出贡献：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推翻了燃烧的“燃素”学说，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发现了空气是混合物 </a:t>
            </a:r>
          </a:p>
        </p:txBody>
      </p:sp>
      <p:sp>
        <p:nvSpPr>
          <p:cNvPr id="8" name="矩形 7"/>
          <p:cNvSpPr/>
          <p:nvPr/>
        </p:nvSpPr>
        <p:spPr>
          <a:xfrm>
            <a:off x="-76201" y="347744"/>
            <a:ext cx="4111625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WHY  HIM?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1378</TotalTime>
  <Words>318</Words>
  <Application>Microsoft Office PowerPoint</Application>
  <PresentationFormat>全屏显示(4:3)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123</cp:revision>
  <cp:lastPrinted>1601-01-01T00:00:00Z</cp:lastPrinted>
  <dcterms:created xsi:type="dcterms:W3CDTF">1601-01-01T00:00:00Z</dcterms:created>
  <dcterms:modified xsi:type="dcterms:W3CDTF">2014-10-21T09:28:14Z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