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0"/>
  </p:handoutMasterIdLst>
  <p:sldIdLst>
    <p:sldId id="256" r:id="rId3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4" y="54"/>
      </p:cViewPr>
      <p:guideLst>
        <p:guide orient="horz" pos="2196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5.xml"/><Relationship Id="rId1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7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ags" Target="../tags/tag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再探原电池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69925" y="3761740"/>
            <a:ext cx="10852150" cy="429895"/>
          </a:xfrm>
        </p:spPr>
        <p:txBody>
          <a:bodyPr/>
          <a:lstStyle/>
          <a:p>
            <a:r>
              <a:rPr lang="zh-CN" altLang="en-US"/>
              <a:t>改</a:t>
            </a:r>
            <a:r>
              <a:rPr lang="en-US" altLang="zh-CN"/>
              <a:t>“</a:t>
            </a:r>
            <a:r>
              <a:rPr lang="zh-CN" altLang="en-US"/>
              <a:t>一锌三意</a:t>
            </a:r>
            <a:r>
              <a:rPr lang="en-US" altLang="zh-CN"/>
              <a:t>”</a:t>
            </a:r>
            <a:r>
              <a:rPr lang="zh-CN" altLang="en-US"/>
              <a:t>为</a:t>
            </a:r>
            <a:r>
              <a:rPr lang="en-US" altLang="zh-CN"/>
              <a:t>“</a:t>
            </a:r>
            <a:r>
              <a:rPr lang="zh-CN" altLang="en-US"/>
              <a:t>一锌一意</a:t>
            </a:r>
            <a:r>
              <a:rPr lang="en-US" altLang="zh-CN"/>
              <a:t>”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3600"/>
              <a:t>一、设计原电池</a:t>
            </a:r>
            <a:endParaRPr lang="zh-CN" altLang="en-US" sz="3600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rcRect r="56152"/>
          <a:stretch>
            <a:fillRect/>
          </a:stretch>
        </p:blipFill>
        <p:spPr>
          <a:xfrm>
            <a:off x="946150" y="2326640"/>
            <a:ext cx="6189980" cy="201041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69925" y="1510665"/>
            <a:ext cx="4246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/>
              <a:t>选择合适的化学反应：</a:t>
            </a:r>
            <a:endParaRPr lang="zh-CN" altLang="en-US" sz="3200"/>
          </a:p>
        </p:txBody>
      </p:sp>
      <p:sp>
        <p:nvSpPr>
          <p:cNvPr id="6" name="文本框 5"/>
          <p:cNvSpPr txBox="1"/>
          <p:nvPr/>
        </p:nvSpPr>
        <p:spPr>
          <a:xfrm>
            <a:off x="7774940" y="3954145"/>
            <a:ext cx="3747135" cy="22453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p>
            <a:r>
              <a:rPr lang="zh-CN" altLang="en-US" sz="2800"/>
              <a:t>设计要点：</a:t>
            </a:r>
            <a:endParaRPr lang="zh-CN" altLang="en-US" sz="2800"/>
          </a:p>
          <a:p>
            <a:r>
              <a:rPr lang="en-US" altLang="zh-CN" sz="2800"/>
              <a:t>1</a:t>
            </a:r>
            <a:r>
              <a:rPr lang="zh-CN" altLang="en-US" sz="2800"/>
              <a:t>、</a:t>
            </a:r>
            <a:r>
              <a:rPr lang="zh-CN" altLang="en-US" sz="2800"/>
              <a:t>需要哪些仪器和药品；</a:t>
            </a:r>
            <a:endParaRPr lang="zh-CN" altLang="en-US" sz="2800"/>
          </a:p>
          <a:p>
            <a:r>
              <a:rPr lang="en-US" altLang="zh-CN" sz="2800"/>
              <a:t>2</a:t>
            </a:r>
            <a:r>
              <a:rPr lang="zh-CN" altLang="en-US" sz="2800"/>
              <a:t>、</a:t>
            </a:r>
            <a:r>
              <a:rPr lang="zh-CN" altLang="en-US" sz="2800"/>
              <a:t>如何判断化学能转化成了电能。</a:t>
            </a:r>
            <a:endParaRPr lang="zh-CN" altLang="en-US" sz="2800"/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3600"/>
              <a:t>二、制作原电池</a:t>
            </a:r>
            <a:endParaRPr lang="zh-CN" altLang="en-US" sz="3600"/>
          </a:p>
        </p:txBody>
      </p:sp>
      <p:pic>
        <p:nvPicPr>
          <p:cNvPr id="4" name="内容占位符 3" descr="QQ图片20191024033152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079500" y="2186940"/>
            <a:ext cx="3032125" cy="276479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826000" y="2186940"/>
            <a:ext cx="5619115" cy="2030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800"/>
              <a:t>                  Cu片   </a:t>
            </a:r>
            <a:r>
              <a:rPr lang="zh-CN" altLang="en-US" sz="2800" b="1">
                <a:ln w="952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altLang="zh-CN" sz="2800" b="1">
                <a:ln w="952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√</a:t>
            </a:r>
            <a:endParaRPr lang="zh-CN" altLang="en-US" sz="2800" b="1">
              <a:ln w="9525" cmpd="sng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>
              <a:lnSpc>
                <a:spcPct val="150000"/>
              </a:lnSpc>
            </a:pPr>
            <a:r>
              <a:rPr lang="zh-CN" altLang="en-US" sz="2800"/>
              <a:t>有气泡       Zn不纯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                  Zn直接与硫酸反应</a:t>
            </a:r>
            <a:endParaRPr lang="zh-CN" altLang="en-US" sz="2800"/>
          </a:p>
        </p:txBody>
      </p:sp>
      <p:sp>
        <p:nvSpPr>
          <p:cNvPr id="7" name="左大括号 6"/>
          <p:cNvSpPr/>
          <p:nvPr/>
        </p:nvSpPr>
        <p:spPr>
          <a:xfrm>
            <a:off x="6174105" y="2359660"/>
            <a:ext cx="377825" cy="168529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6174105" y="4951730"/>
            <a:ext cx="2684780" cy="70675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en-US" altLang="zh-CN" sz="4000">
                <a:ln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</a:t>
            </a:r>
            <a:r>
              <a:rPr lang="zh-CN" altLang="en-US" sz="4000">
                <a:ln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一锌三意</a:t>
            </a:r>
            <a:r>
              <a:rPr lang="en-US" altLang="zh-CN" sz="4000">
                <a:ln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”</a:t>
            </a:r>
            <a:endParaRPr lang="en-US" altLang="zh-CN" sz="4000">
              <a:ln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三、优化原电池</a:t>
            </a:r>
            <a:endParaRPr lang="zh-CN" altLang="en-US"/>
          </a:p>
        </p:txBody>
      </p:sp>
      <p:pic>
        <p:nvPicPr>
          <p:cNvPr id="4" name="内容占位符 3" descr="QQ图片20191024033212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096645" y="1334135"/>
            <a:ext cx="4448175" cy="319087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858645" y="5314950"/>
            <a:ext cx="2684780" cy="70675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en-US" altLang="zh-CN" sz="400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</a:t>
            </a:r>
            <a:r>
              <a:rPr lang="zh-CN" altLang="en-US" sz="400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一锌一意</a:t>
            </a:r>
            <a:r>
              <a:rPr lang="en-US" altLang="zh-CN" sz="4000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”</a:t>
            </a:r>
            <a:endParaRPr lang="en-US" altLang="zh-CN" sz="4000"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四、应用原电池</a:t>
            </a:r>
            <a:endParaRPr lang="zh-CN" altLang="en-US"/>
          </a:p>
        </p:txBody>
      </p:sp>
      <p:pic>
        <p:nvPicPr>
          <p:cNvPr id="4" name="内容占位符 3" descr="QQ图片20191024034220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022465" y="1466850"/>
            <a:ext cx="3568700" cy="43307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263650" y="1858645"/>
            <a:ext cx="402272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3200"/>
              <a:t>干电池、充电电池、燃料电池、电动汽车、节能环保电池</a:t>
            </a:r>
            <a:endParaRPr lang="zh-CN" altLang="en-US" sz="3200"/>
          </a:p>
        </p:txBody>
      </p: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谢谢！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UNIT_ISCONTENTSTITLE" val="0"/>
  <p:tag name="KSO_WM_UNIT_PRESET_TEXT" val="空白演示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87308_1*a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ISCONTENTSTITLE" val="0"/>
  <p:tag name="KSO_WM_UNIT_PRESET_TEXT" val="在此输入您的封面副标题"/>
  <p:tag name="KSO_WM_UNIT_NOCLEAR" val="0"/>
  <p:tag name="KSO_WM_UNIT_VALUE" val="156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187308_1*b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WPS 演示</Application>
  <PresentationFormat>宽屏</PresentationFormat>
  <Paragraphs>30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Arial Unicode MS</vt:lpstr>
      <vt:lpstr>Office 主题​​</vt:lpstr>
      <vt:lpstr>空白演示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遗失之岛::]_[::</cp:lastModifiedBy>
  <cp:revision>25</cp:revision>
  <dcterms:created xsi:type="dcterms:W3CDTF">2019-06-19T02:08:00Z</dcterms:created>
  <dcterms:modified xsi:type="dcterms:W3CDTF">2019-10-23T19:45:39Z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2052-11.1.0.9145</vt:lpwstr>
  </property>
</Properties>
</file>