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256" r:id="rId4"/>
    <p:sldId id="257" r:id="rId5"/>
    <p:sldId id="258" r:id="rId6"/>
    <p:sldId id="271" r:id="rId7"/>
    <p:sldId id="272" r:id="rId8"/>
    <p:sldId id="273" r:id="rId9"/>
    <p:sldId id="274" r:id="rId10"/>
    <p:sldId id="275" r:id="rId11"/>
    <p:sldId id="276" r:id="rId12"/>
    <p:sldId id="277" r:id="rId13"/>
    <p:sldId id="285" r:id="rId14"/>
    <p:sldId id="278" r:id="rId15"/>
    <p:sldId id="279" r:id="rId16"/>
    <p:sldId id="280" r:id="rId17"/>
    <p:sldId id="282" r:id="rId18"/>
    <p:sldId id="301" r:id="rId19"/>
    <p:sldId id="283" r:id="rId20"/>
  </p:sldIdLst>
  <p:sldSz cx="9144000" cy="6858000" type="screen4x3"/>
  <p:notesSz cx="6858000" cy="9144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7" d="100"/>
          <a:sy n="67" d="100"/>
        </p:scale>
        <p:origin x="-918" y="-96"/>
      </p:cViewPr>
      <p:guideLst>
        <p:guide orient="horz" pos="2182"/>
        <p:guide pos="2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10.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DCCA84-845D-4AFA-B5C9-F6524C28B363}" type="doc">
      <dgm:prSet loTypeId="urn:microsoft.com/office/officeart/2005/8/layout/radial3" loCatId="cycle" qsTypeId="urn:microsoft.com/office/officeart/2005/8/quickstyle/simple1#1" qsCatId="simple" csTypeId="urn:microsoft.com/office/officeart/2005/8/colors/accent1_1" csCatId="accent1" phldr="1"/>
      <dgm:spPr/>
      <dgm:t>
        <a:bodyPr/>
        <a:lstStyle/>
        <a:p>
          <a:endParaRPr lang="zh-CN" altLang="en-US"/>
        </a:p>
      </dgm:t>
    </dgm:pt>
    <dgm:pt modelId="{3B7D232D-7CD3-4CE8-9F64-CD8AC0A8F086}">
      <dgm:prSet phldrT="[文本]"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dirty="0"/>
            <a:t>目录</a:t>
          </a:r>
        </a:p>
      </dgm:t>
    </dgm:pt>
    <dgm:pt modelId="{C7F2A52F-E9AF-4FE6-B5CD-C166BF0ADD11}" cxnId="{67D0B077-48D1-44DE-AA5E-6CAB26EDC395}" type="parTrans">
      <dgm:prSet/>
      <dgm:spPr/>
      <dgm:t>
        <a:bodyPr/>
        <a:lstStyle/>
        <a:p>
          <a:endParaRPr lang="zh-CN" altLang="en-US"/>
        </a:p>
      </dgm:t>
    </dgm:pt>
    <dgm:pt modelId="{30BC1A13-A670-40BD-AA58-D31C951E8C01}" cxnId="{67D0B077-48D1-44DE-AA5E-6CAB26EDC395}" type="sibTrans">
      <dgm:prSet/>
      <dgm:spPr/>
      <dgm:t>
        <a:bodyPr/>
        <a:lstStyle/>
        <a:p>
          <a:endParaRPr lang="zh-CN" altLang="en-US"/>
        </a:p>
      </dgm:t>
    </dgm:pt>
    <dgm:pt modelId="{C7B2594F-967C-49BB-B2B4-428D59DF0E5B}">
      <dgm:prSet phldrT="[文本]"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zh-CN" altLang="en-US" dirty="0" smtClean="0"/>
            <a:t>教材分析</a:t>
          </a:r>
          <a:endParaRPr lang="zh-CN" altLang="en-US" dirty="0"/>
        </a:p>
      </dgm:t>
    </dgm:pt>
    <dgm:pt modelId="{BDBB4B8B-EAF7-4324-AC79-B5938C48C343}" cxnId="{0BB74140-5EB5-4C81-8B01-1767DC72DA57}" type="parTrans">
      <dgm:prSet/>
      <dgm:spPr/>
      <dgm:t>
        <a:bodyPr/>
        <a:lstStyle/>
        <a:p>
          <a:endParaRPr lang="zh-CN" altLang="en-US"/>
        </a:p>
      </dgm:t>
    </dgm:pt>
    <dgm:pt modelId="{33450FBC-DB64-439A-8E3F-E2574AEFCA86}" cxnId="{0BB74140-5EB5-4C81-8B01-1767DC72DA57}" type="sibTrans">
      <dgm:prSet/>
      <dgm:spPr/>
      <dgm:t>
        <a:bodyPr/>
        <a:lstStyle/>
        <a:p>
          <a:endParaRPr lang="zh-CN" altLang="en-US"/>
        </a:p>
      </dgm:t>
    </dgm:pt>
    <dgm:pt modelId="{ECB9ADC0-127A-4750-8BB2-ED194E484A4B}">
      <dgm:prSet/>
      <dgm:spPr/>
      <dgm:t>
        <a:bodyPr/>
        <a:lstStyle/>
        <a:p>
          <a:r>
            <a:rPr lang="zh-CN" altLang="en-US" dirty="0" smtClean="0"/>
            <a:t>教学目标</a:t>
          </a:r>
          <a:endParaRPr altLang="en-US" dirty="0"/>
        </a:p>
      </dgm:t>
    </dgm:pt>
    <dgm:pt modelId="{3444F836-4308-46B5-B7BB-F69383454EE8}" cxnId="{6F081A36-098C-4BAE-B3F4-422ED9A72C08}" type="parTrans">
      <dgm:prSet/>
      <dgm:spPr/>
      <dgm:t>
        <a:bodyPr/>
        <a:lstStyle/>
        <a:p>
          <a:endParaRPr lang="zh-CN" altLang="en-US"/>
        </a:p>
      </dgm:t>
    </dgm:pt>
    <dgm:pt modelId="{2F3CEC90-07E7-4838-8CD5-73E6F53E7944}" cxnId="{6F081A36-098C-4BAE-B3F4-422ED9A72C08}" type="sibTrans">
      <dgm:prSet/>
      <dgm:spPr/>
      <dgm:t>
        <a:bodyPr/>
        <a:lstStyle/>
        <a:p>
          <a:endParaRPr lang="zh-CN" altLang="en-US"/>
        </a:p>
      </dgm:t>
    </dgm:pt>
    <dgm:pt modelId="{9B66AD8B-8BA4-4D1D-87C6-DF4F920C4C24}">
      <dgm:prSet/>
      <dgm:spPr/>
      <dgm:t>
        <a:bodyPr/>
        <a:lstStyle/>
        <a:p>
          <a:r>
            <a:rPr lang="zh-CN" altLang="en-US" dirty="0" smtClean="0"/>
            <a:t>教学重难点</a:t>
          </a:r>
          <a:endParaRPr altLang="en-US" dirty="0"/>
        </a:p>
      </dgm:t>
    </dgm:pt>
    <dgm:pt modelId="{9A5D1F63-FE80-424A-B487-8FA0667B2F9F}" cxnId="{4B159FDB-0DEC-4D33-A8EC-BB46469072FE}" type="parTrans">
      <dgm:prSet/>
      <dgm:spPr/>
      <dgm:t>
        <a:bodyPr/>
        <a:lstStyle/>
        <a:p>
          <a:endParaRPr lang="zh-CN" altLang="en-US"/>
        </a:p>
      </dgm:t>
    </dgm:pt>
    <dgm:pt modelId="{3C66FA83-5E27-4F90-84BA-E5DB5D48FD5B}" cxnId="{4B159FDB-0DEC-4D33-A8EC-BB46469072FE}" type="sibTrans">
      <dgm:prSet/>
      <dgm:spPr/>
      <dgm:t>
        <a:bodyPr/>
        <a:lstStyle/>
        <a:p>
          <a:endParaRPr lang="zh-CN" altLang="en-US"/>
        </a:p>
      </dgm:t>
    </dgm:pt>
    <dgm:pt modelId="{41A4386B-73F1-4C6A-BD84-05D0EC58C14A}">
      <dgm:prSet/>
      <dgm:spPr/>
      <dgm:t>
        <a:bodyPr/>
        <a:lstStyle/>
        <a:p>
          <a:r>
            <a:rPr lang="zh-CN" altLang="en-US" dirty="0" smtClean="0"/>
            <a:t>教学过程</a:t>
          </a:r>
          <a:endParaRPr altLang="en-US" dirty="0"/>
        </a:p>
      </dgm:t>
    </dgm:pt>
    <dgm:pt modelId="{061386C4-5638-499D-A2AC-827E82B494D8}" cxnId="{8EA563C0-9AD9-4208-9BF5-009DBD1BA1CE}" type="parTrans">
      <dgm:prSet/>
      <dgm:spPr/>
      <dgm:t>
        <a:bodyPr/>
        <a:lstStyle/>
        <a:p>
          <a:endParaRPr lang="zh-CN" altLang="en-US"/>
        </a:p>
      </dgm:t>
    </dgm:pt>
    <dgm:pt modelId="{FB1DCC96-3496-40B7-8096-C303E12E21DC}" cxnId="{8EA563C0-9AD9-4208-9BF5-009DBD1BA1CE}" type="sibTrans">
      <dgm:prSet/>
      <dgm:spPr/>
      <dgm:t>
        <a:bodyPr/>
        <a:lstStyle/>
        <a:p>
          <a:endParaRPr lang="zh-CN" altLang="en-US"/>
        </a:p>
      </dgm:t>
    </dgm:pt>
    <dgm:pt modelId="{2754153E-2870-4A58-BD98-DAF85237F37A}">
      <dgm:prSet phldrT="[文本]"/>
      <dgm:spPr/>
      <dgm:t>
        <a:bodyPr/>
        <a:lstStyle/>
        <a:p>
          <a:r>
            <a:rPr lang="zh-CN" altLang="en-US" dirty="0" smtClean="0"/>
            <a:t>教学方法</a:t>
          </a:r>
          <a:endParaRPr lang="zh-CN" altLang="en-US" dirty="0"/>
        </a:p>
      </dgm:t>
    </dgm:pt>
    <dgm:pt modelId="{42C2D6D1-657F-4D95-8E73-20ABF221F4DE}" cxnId="{B684D13D-6589-4281-B9FD-DF1BD430CE19}" type="parTrans">
      <dgm:prSet/>
      <dgm:spPr/>
      <dgm:t>
        <a:bodyPr/>
        <a:lstStyle/>
        <a:p>
          <a:endParaRPr lang="zh-CN" altLang="en-US"/>
        </a:p>
      </dgm:t>
    </dgm:pt>
    <dgm:pt modelId="{2EBAC0DD-319C-4E29-BF39-DF789C3A671B}" cxnId="{B684D13D-6589-4281-B9FD-DF1BD430CE19}" type="sibTrans">
      <dgm:prSet/>
      <dgm:spPr/>
      <dgm:t>
        <a:bodyPr/>
        <a:lstStyle/>
        <a:p>
          <a:endParaRPr lang="zh-CN" altLang="en-US"/>
        </a:p>
      </dgm:t>
    </dgm:pt>
    <dgm:pt modelId="{958CABDF-7852-497F-8010-4C61E7F717F8}">
      <dgm:prSet phldrT="[文本]"/>
      <dgm:spPr/>
      <dgm:t>
        <a:bodyPr/>
        <a:lstStyle/>
        <a:p>
          <a:r>
            <a:rPr lang="zh-CN" altLang="en-US" dirty="0" smtClean="0"/>
            <a:t>设计特色</a:t>
          </a:r>
          <a:endParaRPr lang="zh-CN" altLang="en-US" dirty="0"/>
        </a:p>
      </dgm:t>
    </dgm:pt>
    <dgm:pt modelId="{2FC43F87-80F9-4689-A911-01FBE8108216}" cxnId="{B05D8CFA-19E9-46F4-8A3D-4378E6BDDFF8}" type="parTrans">
      <dgm:prSet/>
      <dgm:spPr/>
      <dgm:t>
        <a:bodyPr/>
        <a:lstStyle/>
        <a:p>
          <a:endParaRPr lang="zh-CN" altLang="en-US"/>
        </a:p>
      </dgm:t>
    </dgm:pt>
    <dgm:pt modelId="{12DBAD54-938D-421B-8D70-FD589A3A24B7}" cxnId="{B05D8CFA-19E9-46F4-8A3D-4378E6BDDFF8}" type="sibTrans">
      <dgm:prSet/>
      <dgm:spPr/>
      <dgm:t>
        <a:bodyPr/>
        <a:lstStyle/>
        <a:p>
          <a:endParaRPr lang="zh-CN" altLang="en-US"/>
        </a:p>
      </dgm:t>
    </dgm:pt>
    <dgm:pt modelId="{9EDD9C36-2CF5-4297-82D4-2CC4F6F8C4C0}">
      <dgm:prSet/>
      <dgm:spPr/>
      <dgm:t>
        <a:bodyPr/>
        <a:lstStyle/>
        <a:p>
          <a:r>
            <a:rPr lang="zh-CN" altLang="en-US" smtClean="0"/>
            <a:t>学情分析</a:t>
          </a:r>
          <a:endParaRPr lang="zh-CN" altLang="en-US" dirty="0"/>
        </a:p>
      </dgm:t>
    </dgm:pt>
    <dgm:pt modelId="{859E5482-D6D6-4B5D-83C8-31005CC1C570}" cxnId="{60F61F63-A319-4E73-87E7-D97479B251C0}" type="parTrans">
      <dgm:prSet/>
      <dgm:spPr/>
      <dgm:t>
        <a:bodyPr/>
        <a:lstStyle/>
        <a:p>
          <a:endParaRPr lang="zh-CN" altLang="en-US"/>
        </a:p>
      </dgm:t>
    </dgm:pt>
    <dgm:pt modelId="{80AC35DF-B1B9-471F-BFAC-53FBCEC1ED72}" cxnId="{60F61F63-A319-4E73-87E7-D97479B251C0}" type="sibTrans">
      <dgm:prSet/>
      <dgm:spPr/>
      <dgm:t>
        <a:bodyPr/>
        <a:lstStyle/>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t>
        <a:bodyPr/>
        <a:lstStyle/>
        <a:p>
          <a:endParaRPr lang="zh-CN" altLang="en-US"/>
        </a:p>
      </dgm:t>
    </dgm:pt>
    <dgm:pt modelId="{947B5A56-686A-4842-A85E-F213490D2A53}" type="pres">
      <dgm:prSet presAssocID="{08DCCA84-845D-4AFA-B5C9-F6524C28B363}" presName="radial" presStyleCnt="0">
        <dgm:presLayoutVars>
          <dgm:animLvl val="ctr"/>
        </dgm:presLayoutVars>
      </dgm:prSet>
      <dgm:spPr/>
      <dgm:t>
        <a:bodyPr/>
        <a:lstStyle/>
        <a:p>
          <a:endParaRPr lang="zh-CN" altLang="en-US"/>
        </a:p>
      </dgm:t>
    </dgm:pt>
    <dgm:pt modelId="{4D249092-DA8C-4681-AA9C-207F2DFD3154}" type="pres">
      <dgm:prSet presAssocID="{3B7D232D-7CD3-4CE8-9F64-CD8AC0A8F086}" presName="centerShape" presStyleLbl="vennNode1" presStyleIdx="0" presStyleCnt="8"/>
      <dgm:spPr/>
      <dgm:t>
        <a:bodyPr/>
        <a:lstStyle/>
        <a:p>
          <a:endParaRPr lang="zh-CN" altLang="en-US"/>
        </a:p>
      </dgm:t>
    </dgm:pt>
    <dgm:pt modelId="{0ABA4A14-2574-4777-939A-8A91AE25FBF5}" type="pres">
      <dgm:prSet presAssocID="{C7B2594F-967C-49BB-B2B4-428D59DF0E5B}" presName="node" presStyleLbl="vennNode1" presStyleIdx="1" presStyleCnt="8">
        <dgm:presLayoutVars>
          <dgm:bulletEnabled val="1"/>
        </dgm:presLayoutVars>
      </dgm:prSet>
      <dgm:spPr/>
      <dgm:t>
        <a:bodyPr/>
        <a:lstStyle/>
        <a:p>
          <a:endParaRPr lang="zh-CN" altLang="en-US"/>
        </a:p>
      </dgm:t>
    </dgm:pt>
    <dgm:pt modelId="{ADB89BFE-ECA9-4343-85AB-AD23522B1BEE}" type="pres">
      <dgm:prSet presAssocID="{9EDD9C36-2CF5-4297-82D4-2CC4F6F8C4C0}" presName="node" presStyleLbl="vennNode1" presStyleIdx="2" presStyleCnt="8">
        <dgm:presLayoutVars>
          <dgm:bulletEnabled val="1"/>
        </dgm:presLayoutVars>
      </dgm:prSet>
      <dgm:spPr/>
      <dgm:t>
        <a:bodyPr/>
        <a:lstStyle/>
        <a:p>
          <a:endParaRPr lang="zh-CN" altLang="en-US"/>
        </a:p>
      </dgm:t>
    </dgm:pt>
    <dgm:pt modelId="{7F969F4F-8E55-4A5D-A3E9-A79A65DCD6E5}" type="pres">
      <dgm:prSet presAssocID="{ECB9ADC0-127A-4750-8BB2-ED194E484A4B}" presName="node" presStyleLbl="vennNode1" presStyleIdx="3" presStyleCnt="8">
        <dgm:presLayoutVars>
          <dgm:bulletEnabled val="1"/>
        </dgm:presLayoutVars>
      </dgm:prSet>
      <dgm:spPr/>
      <dgm:t>
        <a:bodyPr/>
        <a:lstStyle/>
        <a:p>
          <a:endParaRPr lang="zh-CN" altLang="en-US"/>
        </a:p>
      </dgm:t>
    </dgm:pt>
    <dgm:pt modelId="{ADAEFAA9-8FB1-4FB0-BF30-B8A0C945634D}" type="pres">
      <dgm:prSet presAssocID="{9B66AD8B-8BA4-4D1D-87C6-DF4F920C4C24}" presName="node" presStyleLbl="vennNode1" presStyleIdx="4" presStyleCnt="8">
        <dgm:presLayoutVars>
          <dgm:bulletEnabled val="1"/>
        </dgm:presLayoutVars>
      </dgm:prSet>
      <dgm:spPr/>
      <dgm:t>
        <a:bodyPr/>
        <a:lstStyle/>
        <a:p>
          <a:endParaRPr lang="zh-CN" altLang="en-US"/>
        </a:p>
      </dgm:t>
    </dgm:pt>
    <dgm:pt modelId="{5ABEF74D-1637-4AFD-96CA-104E2FB40A9B}" type="pres">
      <dgm:prSet presAssocID="{41A4386B-73F1-4C6A-BD84-05D0EC58C14A}" presName="node" presStyleLbl="vennNode1" presStyleIdx="5" presStyleCnt="8">
        <dgm:presLayoutVars>
          <dgm:bulletEnabled val="1"/>
        </dgm:presLayoutVars>
      </dgm:prSet>
      <dgm:spPr/>
      <dgm:t>
        <a:bodyPr/>
        <a:lstStyle/>
        <a:p>
          <a:endParaRPr lang="zh-CN" altLang="en-US"/>
        </a:p>
      </dgm:t>
    </dgm:pt>
    <dgm:pt modelId="{A9981A18-75F3-41F3-9957-B40659E402CE}" type="pres">
      <dgm:prSet presAssocID="{2754153E-2870-4A58-BD98-DAF85237F37A}" presName="node" presStyleLbl="vennNode1" presStyleIdx="6" presStyleCnt="8">
        <dgm:presLayoutVars>
          <dgm:bulletEnabled val="1"/>
        </dgm:presLayoutVars>
      </dgm:prSet>
      <dgm:spPr/>
      <dgm:t>
        <a:bodyPr/>
        <a:lstStyle/>
        <a:p>
          <a:endParaRPr lang="zh-CN" altLang="en-US"/>
        </a:p>
      </dgm:t>
    </dgm:pt>
    <dgm:pt modelId="{5EBE0206-6FD5-462B-AC34-DF1594CC1BEE}" type="pres">
      <dgm:prSet presAssocID="{958CABDF-7852-497F-8010-4C61E7F717F8}" presName="node" presStyleLbl="vennNode1" presStyleIdx="7" presStyleCnt="8">
        <dgm:presLayoutVars>
          <dgm:bulletEnabled val="1"/>
        </dgm:presLayoutVars>
      </dgm:prSet>
      <dgm:spPr/>
      <dgm:t>
        <a:bodyPr/>
        <a:lstStyle/>
        <a:p>
          <a:endParaRPr lang="zh-CN" altLang="en-US"/>
        </a:p>
      </dgm:t>
    </dgm:pt>
  </dgm:ptLst>
  <dgm:cxnLst>
    <dgm:cxn modelId="{281FF5AC-21A7-41F3-8C37-13DA99ED9179}" type="presOf" srcId="{ECB9ADC0-127A-4750-8BB2-ED194E484A4B}" destId="{7F969F4F-8E55-4A5D-A3E9-A79A65DCD6E5}" srcOrd="0" destOrd="0" presId="urn:microsoft.com/office/officeart/2005/8/layout/radial3"/>
    <dgm:cxn modelId="{A8A5ECD5-901C-4251-96ED-93E96F60DCD2}" type="presOf" srcId="{9EDD9C36-2CF5-4297-82D4-2CC4F6F8C4C0}" destId="{ADB89BFE-ECA9-4343-85AB-AD23522B1BEE}" srcOrd="0" destOrd="0" presId="urn:microsoft.com/office/officeart/2005/8/layout/radial3"/>
    <dgm:cxn modelId="{F52B56F4-8038-4437-9EBD-413840A877FF}" type="presOf" srcId="{3B7D232D-7CD3-4CE8-9F64-CD8AC0A8F086}" destId="{4D249092-DA8C-4681-AA9C-207F2DFD3154}" srcOrd="0" destOrd="0" presId="urn:microsoft.com/office/officeart/2005/8/layout/radial3"/>
    <dgm:cxn modelId="{B684D13D-6589-4281-B9FD-DF1BD430CE19}" srcId="{3B7D232D-7CD3-4CE8-9F64-CD8AC0A8F086}" destId="{2754153E-2870-4A58-BD98-DAF85237F37A}" srcOrd="5" destOrd="0" parTransId="{42C2D6D1-657F-4D95-8E73-20ABF221F4DE}" sibTransId="{2EBAC0DD-319C-4E29-BF39-DF789C3A671B}"/>
    <dgm:cxn modelId="{6F081A36-098C-4BAE-B3F4-422ED9A72C08}" srcId="{3B7D232D-7CD3-4CE8-9F64-CD8AC0A8F086}" destId="{ECB9ADC0-127A-4750-8BB2-ED194E484A4B}" srcOrd="2" destOrd="0" parTransId="{3444F836-4308-46B5-B7BB-F69383454EE8}" sibTransId="{2F3CEC90-07E7-4838-8CD5-73E6F53E7944}"/>
    <dgm:cxn modelId="{B05D8CFA-19E9-46F4-8A3D-4378E6BDDFF8}" srcId="{3B7D232D-7CD3-4CE8-9F64-CD8AC0A8F086}" destId="{958CABDF-7852-497F-8010-4C61E7F717F8}" srcOrd="6" destOrd="0" parTransId="{2FC43F87-80F9-4689-A911-01FBE8108216}" sibTransId="{12DBAD54-938D-421B-8D70-FD589A3A24B7}"/>
    <dgm:cxn modelId="{E57B4DDC-973E-455A-859B-C234C5436A8C}" type="presOf" srcId="{958CABDF-7852-497F-8010-4C61E7F717F8}" destId="{5EBE0206-6FD5-462B-AC34-DF1594CC1BEE}" srcOrd="0" destOrd="0" presId="urn:microsoft.com/office/officeart/2005/8/layout/radial3"/>
    <dgm:cxn modelId="{0BB74140-5EB5-4C81-8B01-1767DC72DA57}" srcId="{3B7D232D-7CD3-4CE8-9F64-CD8AC0A8F086}" destId="{C7B2594F-967C-49BB-B2B4-428D59DF0E5B}" srcOrd="0" destOrd="0" parTransId="{BDBB4B8B-EAF7-4324-AC79-B5938C48C343}" sibTransId="{33450FBC-DB64-439A-8E3F-E2574AEFCA86}"/>
    <dgm:cxn modelId="{CF6E3AED-BC18-4D16-83B9-805BBB5D4980}" type="presOf" srcId="{C7B2594F-967C-49BB-B2B4-428D59DF0E5B}" destId="{0ABA4A14-2574-4777-939A-8A91AE25FBF5}" srcOrd="0" destOrd="0" presId="urn:microsoft.com/office/officeart/2005/8/layout/radial3"/>
    <dgm:cxn modelId="{0D8B6752-B403-4665-860C-D733E65DF273}" type="presOf" srcId="{41A4386B-73F1-4C6A-BD84-05D0EC58C14A}" destId="{5ABEF74D-1637-4AFD-96CA-104E2FB40A9B}" srcOrd="0" destOrd="0" presId="urn:microsoft.com/office/officeart/2005/8/layout/radial3"/>
    <dgm:cxn modelId="{B56C3CAE-DBED-42A1-A574-E5A538230DB6}" type="presOf" srcId="{2754153E-2870-4A58-BD98-DAF85237F37A}" destId="{A9981A18-75F3-41F3-9957-B40659E402CE}" srcOrd="0" destOrd="0" presId="urn:microsoft.com/office/officeart/2005/8/layout/radial3"/>
    <dgm:cxn modelId="{4B159FDB-0DEC-4D33-A8EC-BB46469072FE}" srcId="{3B7D232D-7CD3-4CE8-9F64-CD8AC0A8F086}" destId="{9B66AD8B-8BA4-4D1D-87C6-DF4F920C4C24}" srcOrd="3" destOrd="0" parTransId="{9A5D1F63-FE80-424A-B487-8FA0667B2F9F}" sibTransId="{3C66FA83-5E27-4F90-84BA-E5DB5D48FD5B}"/>
    <dgm:cxn modelId="{3B7D9F15-A068-41FE-847D-09455CC6F690}" type="presOf" srcId="{9B66AD8B-8BA4-4D1D-87C6-DF4F920C4C24}" destId="{ADAEFAA9-8FB1-4FB0-BF30-B8A0C945634D}" srcOrd="0" destOrd="0" presId="urn:microsoft.com/office/officeart/2005/8/layout/radial3"/>
    <dgm:cxn modelId="{67D0B077-48D1-44DE-AA5E-6CAB26EDC395}" srcId="{08DCCA84-845D-4AFA-B5C9-F6524C28B363}" destId="{3B7D232D-7CD3-4CE8-9F64-CD8AC0A8F086}" srcOrd="0" destOrd="0" parTransId="{C7F2A52F-E9AF-4FE6-B5CD-C166BF0ADD11}" sibTransId="{30BC1A13-A670-40BD-AA58-D31C951E8C01}"/>
    <dgm:cxn modelId="{8EA563C0-9AD9-4208-9BF5-009DBD1BA1CE}" srcId="{3B7D232D-7CD3-4CE8-9F64-CD8AC0A8F086}" destId="{41A4386B-73F1-4C6A-BD84-05D0EC58C14A}" srcOrd="4" destOrd="0" parTransId="{061386C4-5638-499D-A2AC-827E82B494D8}" sibTransId="{FB1DCC96-3496-40B7-8096-C303E12E21DC}"/>
    <dgm:cxn modelId="{60F61F63-A319-4E73-87E7-D97479B251C0}" srcId="{3B7D232D-7CD3-4CE8-9F64-CD8AC0A8F086}" destId="{9EDD9C36-2CF5-4297-82D4-2CC4F6F8C4C0}" srcOrd="1" destOrd="0" parTransId="{859E5482-D6D6-4B5D-83C8-31005CC1C570}" sibTransId="{80AC35DF-B1B9-471F-BFAC-53FBCEC1ED72}"/>
    <dgm:cxn modelId="{1C471D27-A2FF-4360-84E0-7168BD6558E4}" type="presOf" srcId="{08DCCA84-845D-4AFA-B5C9-F6524C28B363}" destId="{C397CB15-7790-4F1A-896D-7552F2F7F294}" srcOrd="0" destOrd="0" presId="urn:microsoft.com/office/officeart/2005/8/layout/radial3"/>
    <dgm:cxn modelId="{CBC1A221-CDC8-4426-B33B-B11DC786B454}" type="presParOf" srcId="{C397CB15-7790-4F1A-896D-7552F2F7F294}" destId="{947B5A56-686A-4842-A85E-F213490D2A53}" srcOrd="0" destOrd="0" presId="urn:microsoft.com/office/officeart/2005/8/layout/radial3"/>
    <dgm:cxn modelId="{9A1CA2F7-4E9E-4E52-8C2F-D0A76AAEB772}" type="presParOf" srcId="{947B5A56-686A-4842-A85E-F213490D2A53}" destId="{4D249092-DA8C-4681-AA9C-207F2DFD3154}" srcOrd="0" destOrd="0" presId="urn:microsoft.com/office/officeart/2005/8/layout/radial3"/>
    <dgm:cxn modelId="{D1A9A19C-7B98-4D33-AE31-842781AE51EB}" type="presParOf" srcId="{947B5A56-686A-4842-A85E-F213490D2A53}" destId="{0ABA4A14-2574-4777-939A-8A91AE25FBF5}" srcOrd="1" destOrd="0" presId="urn:microsoft.com/office/officeart/2005/8/layout/radial3"/>
    <dgm:cxn modelId="{6716520E-4496-473B-A552-547402F4648D}" type="presParOf" srcId="{947B5A56-686A-4842-A85E-F213490D2A53}" destId="{ADB89BFE-ECA9-4343-85AB-AD23522B1BEE}" srcOrd="2" destOrd="0" presId="urn:microsoft.com/office/officeart/2005/8/layout/radial3"/>
    <dgm:cxn modelId="{2F74051C-B6FC-44BF-A784-6BC6D00754B9}" type="presParOf" srcId="{947B5A56-686A-4842-A85E-F213490D2A53}" destId="{7F969F4F-8E55-4A5D-A3E9-A79A65DCD6E5}" srcOrd="3" destOrd="0" presId="urn:microsoft.com/office/officeart/2005/8/layout/radial3"/>
    <dgm:cxn modelId="{E68AF3F1-0262-4753-ABE1-640E7D4835FD}" type="presParOf" srcId="{947B5A56-686A-4842-A85E-F213490D2A53}" destId="{ADAEFAA9-8FB1-4FB0-BF30-B8A0C945634D}" srcOrd="4" destOrd="0" presId="urn:microsoft.com/office/officeart/2005/8/layout/radial3"/>
    <dgm:cxn modelId="{7E769A9C-3253-4AEE-92AE-230A186798CC}" type="presParOf" srcId="{947B5A56-686A-4842-A85E-F213490D2A53}" destId="{5ABEF74D-1637-4AFD-96CA-104E2FB40A9B}" srcOrd="5" destOrd="0" presId="urn:microsoft.com/office/officeart/2005/8/layout/radial3"/>
    <dgm:cxn modelId="{9BD3D88C-87CC-4811-88E7-FF680365B646}" type="presParOf" srcId="{947B5A56-686A-4842-A85E-F213490D2A53}" destId="{A9981A18-75F3-41F3-9957-B40659E402CE}" srcOrd="6" destOrd="0" presId="urn:microsoft.com/office/officeart/2005/8/layout/radial3"/>
    <dgm:cxn modelId="{B07F9CA1-13F4-432A-9E5D-CFE5176F5AF7}" type="presParOf" srcId="{947B5A56-686A-4842-A85E-F213490D2A53}" destId="{5EBE0206-6FD5-462B-AC34-DF1594CC1BEE}" srcOrd="7"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9092-DA8C-4681-AA9C-207F2DFD3154}">
      <dsp:nvSpPr>
        <dsp:cNvPr id="0" name=""/>
        <dsp:cNvSpPr/>
      </dsp:nvSpPr>
      <dsp:spPr>
        <a:xfrm>
          <a:off x="2578806" y="1318974"/>
          <a:ext cx="3154857" cy="315485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100000"/>
            </a:lnSpc>
            <a:spcBef>
              <a:spcPct val="0"/>
            </a:spcBef>
            <a:spcAft>
              <a:spcPct val="35000"/>
            </a:spcAft>
          </a:pPr>
          <a:r>
            <a:rPr lang="zh-CN" altLang="en-US" sz="6500" kern="1200" dirty="0"/>
            <a:t>目录</a:t>
          </a:r>
        </a:p>
      </dsp:txBody>
      <dsp:txXfrm>
        <a:off x="3040824" y="1780992"/>
        <a:ext cx="2230821" cy="2230821"/>
      </dsp:txXfrm>
    </dsp:sp>
    <dsp:sp modelId="{0ABA4A14-2574-4777-939A-8A91AE25FBF5}">
      <dsp:nvSpPr>
        <dsp:cNvPr id="0" name=""/>
        <dsp:cNvSpPr/>
      </dsp:nvSpPr>
      <dsp:spPr>
        <a:xfrm>
          <a:off x="3367521" y="51991"/>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100000"/>
            </a:lnSpc>
            <a:spcBef>
              <a:spcPct val="0"/>
            </a:spcBef>
            <a:spcAft>
              <a:spcPct val="35000"/>
            </a:spcAft>
          </a:pPr>
          <a:r>
            <a:rPr lang="zh-CN" altLang="en-US" sz="2700" kern="1200" dirty="0" smtClean="0"/>
            <a:t>教材分析</a:t>
          </a:r>
          <a:endParaRPr lang="zh-CN" altLang="en-US" sz="2700" kern="1200" dirty="0"/>
        </a:p>
      </dsp:txBody>
      <dsp:txXfrm>
        <a:off x="3598530" y="283000"/>
        <a:ext cx="1115410" cy="1115410"/>
      </dsp:txXfrm>
    </dsp:sp>
    <dsp:sp modelId="{ADB89BFE-ECA9-4343-85AB-AD23522B1BEE}">
      <dsp:nvSpPr>
        <dsp:cNvPr id="0" name=""/>
        <dsp:cNvSpPr/>
      </dsp:nvSpPr>
      <dsp:spPr>
        <a:xfrm>
          <a:off x="4974729" y="825982"/>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smtClean="0"/>
            <a:t>学情分析</a:t>
          </a:r>
          <a:endParaRPr lang="zh-CN" altLang="en-US" sz="2700" kern="1200" dirty="0"/>
        </a:p>
      </dsp:txBody>
      <dsp:txXfrm>
        <a:off x="5205738" y="1056991"/>
        <a:ext cx="1115410" cy="1115410"/>
      </dsp:txXfrm>
    </dsp:sp>
    <dsp:sp modelId="{7F969F4F-8E55-4A5D-A3E9-A79A65DCD6E5}">
      <dsp:nvSpPr>
        <dsp:cNvPr id="0" name=""/>
        <dsp:cNvSpPr/>
      </dsp:nvSpPr>
      <dsp:spPr>
        <a:xfrm>
          <a:off x="5371677" y="2565124"/>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教学目标</a:t>
          </a:r>
          <a:endParaRPr altLang="en-US" sz="2700" kern="1200" dirty="0"/>
        </a:p>
      </dsp:txBody>
      <dsp:txXfrm>
        <a:off x="5602686" y="2796133"/>
        <a:ext cx="1115410" cy="1115410"/>
      </dsp:txXfrm>
    </dsp:sp>
    <dsp:sp modelId="{ADAEFAA9-8FB1-4FB0-BF30-B8A0C945634D}">
      <dsp:nvSpPr>
        <dsp:cNvPr id="0" name=""/>
        <dsp:cNvSpPr/>
      </dsp:nvSpPr>
      <dsp:spPr>
        <a:xfrm>
          <a:off x="4259454" y="3959808"/>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教学重难点</a:t>
          </a:r>
          <a:endParaRPr altLang="en-US" sz="2700" kern="1200" dirty="0"/>
        </a:p>
      </dsp:txBody>
      <dsp:txXfrm>
        <a:off x="4490463" y="4190817"/>
        <a:ext cx="1115410" cy="1115410"/>
      </dsp:txXfrm>
    </dsp:sp>
    <dsp:sp modelId="{5ABEF74D-1637-4AFD-96CA-104E2FB40A9B}">
      <dsp:nvSpPr>
        <dsp:cNvPr id="0" name=""/>
        <dsp:cNvSpPr/>
      </dsp:nvSpPr>
      <dsp:spPr>
        <a:xfrm>
          <a:off x="2475587" y="3959808"/>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教学过程</a:t>
          </a:r>
          <a:endParaRPr altLang="en-US" sz="2700" kern="1200" dirty="0"/>
        </a:p>
      </dsp:txBody>
      <dsp:txXfrm>
        <a:off x="2706596" y="4190817"/>
        <a:ext cx="1115410" cy="1115410"/>
      </dsp:txXfrm>
    </dsp:sp>
    <dsp:sp modelId="{A9981A18-75F3-41F3-9957-B40659E402CE}">
      <dsp:nvSpPr>
        <dsp:cNvPr id="0" name=""/>
        <dsp:cNvSpPr/>
      </dsp:nvSpPr>
      <dsp:spPr>
        <a:xfrm>
          <a:off x="1363364" y="2565124"/>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教学方法</a:t>
          </a:r>
          <a:endParaRPr lang="zh-CN" altLang="en-US" sz="2700" kern="1200" dirty="0"/>
        </a:p>
      </dsp:txBody>
      <dsp:txXfrm>
        <a:off x="1594373" y="2796133"/>
        <a:ext cx="1115410" cy="1115410"/>
      </dsp:txXfrm>
    </dsp:sp>
    <dsp:sp modelId="{5EBE0206-6FD5-462B-AC34-DF1594CC1BEE}">
      <dsp:nvSpPr>
        <dsp:cNvPr id="0" name=""/>
        <dsp:cNvSpPr/>
      </dsp:nvSpPr>
      <dsp:spPr>
        <a:xfrm>
          <a:off x="1760312" y="825982"/>
          <a:ext cx="1577428" cy="1577428"/>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设计特色</a:t>
          </a:r>
          <a:endParaRPr lang="zh-CN" altLang="en-US" sz="2700" kern="1200" dirty="0"/>
        </a:p>
      </dsp:txBody>
      <dsp:txXfrm>
        <a:off x="1991321" y="1056991"/>
        <a:ext cx="1115410" cy="111541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6"/>
          <p:cNvSpPr>
            <a:spLocks noChangeShapeType="1"/>
          </p:cNvSpPr>
          <p:nvPr/>
        </p:nvSpPr>
        <p:spPr bwMode="auto">
          <a:xfrm>
            <a:off x="514350" y="5349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ctrTitle"/>
          </p:nvPr>
        </p:nvSpPr>
        <p:spPr>
          <a:xfrm>
            <a:off x="381000" y="4853411"/>
            <a:ext cx="8458200" cy="1222375"/>
          </a:xfrm>
        </p:spPr>
        <p:txBody>
          <a:bodyPr anchor="t"/>
          <a:lstStyle/>
          <a:p>
            <a:pPr fontAlgn="base"/>
            <a:r>
              <a:rPr lang="zh-CN" altLang="en-US" strike="noStrike" noProof="1" smtClean="0"/>
              <a:t>单击此处编辑母版标题样式</a:t>
            </a:r>
            <a:endParaRPr lang="en-US" strike="noStrike" noProof="1"/>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4"/>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549276"/>
            <a:ext cx="6248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6"/>
          <p:cNvSpPr>
            <a:spLocks noChangeShapeType="1"/>
          </p:cNvSpPr>
          <p:nvPr/>
        </p:nvSpPr>
        <p:spPr bwMode="auto">
          <a:xfrm>
            <a:off x="514350" y="5349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ctrTitle"/>
          </p:nvPr>
        </p:nvSpPr>
        <p:spPr>
          <a:xfrm>
            <a:off x="381000" y="4853411"/>
            <a:ext cx="8458200" cy="1222375"/>
          </a:xfrm>
        </p:spPr>
        <p:txBody>
          <a:bodyPr anchor="t"/>
          <a:lstStyle/>
          <a:p>
            <a:pPr fontAlgn="base"/>
            <a:r>
              <a:rPr lang="zh-CN" altLang="en-US" strike="noStrike" noProof="1" smtClean="0"/>
              <a:t>单击此处编辑母版标题样式</a:t>
            </a:r>
            <a:endParaRPr lang="en-US" strike="noStrike" noProof="1"/>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4"/>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27" name="内容占位符 26"/>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6"/>
          <p:cNvSpPr>
            <a:spLocks noChangeShapeType="1"/>
          </p:cNvSpPr>
          <p:nvPr/>
        </p:nvSpPr>
        <p:spPr bwMode="auto">
          <a:xfrm>
            <a:off x="514350" y="3444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8" name="标题 7"/>
          <p:cNvSpPr>
            <a:spLocks noGrp="1"/>
          </p:cNvSpPr>
          <p:nvPr>
            <p:ph type="title"/>
          </p:nvPr>
        </p:nvSpPr>
        <p:spPr>
          <a:xfrm>
            <a:off x="180475" y="2947085"/>
            <a:ext cx="8686800" cy="1184825"/>
          </a:xfrm>
        </p:spPr>
        <p:txBody>
          <a:bodyPr rtlCol="0" anchor="t"/>
          <a:lstStyle>
            <a:lvl1pPr algn="r">
              <a:defRPr/>
            </a:lvl1pPr>
          </a:lstStyle>
          <a:p>
            <a:pPr fontAlgn="base"/>
            <a:r>
              <a:rPr lang="zh-CN" altLang="en-US" strike="noStrike" noProof="1" smtClean="0"/>
              <a:t>单击此处编辑母版标题样式</a:t>
            </a:r>
            <a:endParaRPr lang="en-US" strike="noStrike" noProof="1"/>
          </a:p>
        </p:txBody>
      </p:sp>
      <p:sp>
        <p:nvSpPr>
          <p:cNvPr id="14" name="日期占位符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6CCD0E4-3386-4099-9D36-AD87C3DA56CA}"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直接连接符 12"/>
          <p:cNvSpPr>
            <a:spLocks noChangeShapeType="1"/>
          </p:cNvSpPr>
          <p:nvPr/>
        </p:nvSpPr>
        <p:spPr bwMode="auto">
          <a:xfrm>
            <a:off x="514350" y="6019795"/>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title"/>
          </p:nvPr>
        </p:nvSpPr>
        <p:spPr>
          <a:xfrm>
            <a:off x="304800" y="5410200"/>
            <a:ext cx="8610600" cy="88265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4" name="日期占位符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14"/>
          </p:nvPr>
        </p:nvSpPr>
        <p:spPr>
          <a:xfrm>
            <a:off x="8229600" y="6477000"/>
            <a:ext cx="762000"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6CCD0E4-3386-4099-9D36-AD87C3DA56CA}"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27" name="内容占位符 26"/>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15"/>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vert="horz" wrap="square" lIns="91440" tIns="45720" rIns="91440" bIns="45720" numCol="1" anchor="t" anchorCtr="0" compatLnSpc="1"/>
          <a:lstStyle>
            <a:lvl1pPr marL="0" indent="0">
              <a:buNone/>
              <a:defRPr sz="3200"/>
            </a:lvl1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1" smtClean="0">
                <a:ln>
                  <a:noFill/>
                </a:ln>
                <a:solidFill>
                  <a:schemeClr val="tx2"/>
                </a:solidFill>
                <a:effectLst/>
                <a:uLnTx/>
                <a:uFillTx/>
                <a:latin typeface="+mn-lt"/>
                <a:ea typeface="+mn-ea"/>
                <a:cs typeface="+mn-cs"/>
              </a:rPr>
              <a:t>单击图标添加图片</a:t>
            </a:r>
            <a:endParaRPr kumimoji="0" lang="en-US" sz="3200" b="0" i="0" u="none" strike="noStrike" kern="1200" cap="none" spc="0" normalizeH="0" baseline="0" noProof="1">
              <a:ln>
                <a:noFill/>
              </a:ln>
              <a:solidFill>
                <a:schemeClr val="tx2"/>
              </a:solidFill>
              <a:effectLst/>
              <a:uLnTx/>
              <a:uFillTx/>
              <a:latin typeface="+mn-lt"/>
              <a:ea typeface="+mn-ea"/>
              <a:cs typeface="+mn-cs"/>
            </a:endParaRPr>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549276"/>
            <a:ext cx="6248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6"/>
          <p:cNvSpPr>
            <a:spLocks noChangeShapeType="1"/>
          </p:cNvSpPr>
          <p:nvPr/>
        </p:nvSpPr>
        <p:spPr bwMode="auto">
          <a:xfrm>
            <a:off x="514350" y="344489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8" name="标题 7"/>
          <p:cNvSpPr>
            <a:spLocks noGrp="1"/>
          </p:cNvSpPr>
          <p:nvPr>
            <p:ph type="title"/>
          </p:nvPr>
        </p:nvSpPr>
        <p:spPr>
          <a:xfrm>
            <a:off x="180475" y="2947085"/>
            <a:ext cx="8686800" cy="1184825"/>
          </a:xfrm>
        </p:spPr>
        <p:txBody>
          <a:bodyPr rtlCol="0" anchor="t"/>
          <a:lstStyle>
            <a:lvl1pPr algn="r">
              <a:defRPr/>
            </a:lvl1pPr>
          </a:lstStyle>
          <a:p>
            <a:pPr fontAlgn="base"/>
            <a:r>
              <a:rPr lang="zh-CN" altLang="en-US" strike="noStrike" noProof="1" smtClean="0"/>
              <a:t>单击此处编辑母版标题样式</a:t>
            </a:r>
            <a:endParaRPr lang="en-US" strike="noStrike" noProof="1"/>
          </a:p>
        </p:txBody>
      </p:sp>
      <p:sp>
        <p:nvSpPr>
          <p:cNvPr id="14" name="日期占位符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6CCD0E4-3386-4099-9D36-AD87C3DA56CA}"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直接连接符 12"/>
          <p:cNvSpPr>
            <a:spLocks noChangeShapeType="1"/>
          </p:cNvSpPr>
          <p:nvPr/>
        </p:nvSpPr>
        <p:spPr bwMode="auto">
          <a:xfrm>
            <a:off x="514350" y="6019795"/>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title"/>
          </p:nvPr>
        </p:nvSpPr>
        <p:spPr>
          <a:xfrm>
            <a:off x="304800" y="5410200"/>
            <a:ext cx="8610600" cy="88265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4" name="日期占位符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14"/>
          </p:nvPr>
        </p:nvSpPr>
        <p:spPr>
          <a:xfrm>
            <a:off x="8229600" y="6477000"/>
            <a:ext cx="762000" cy="247650"/>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pPr fontAlgn="base"/>
            <a:r>
              <a:rPr lang="zh-CN" altLang="en-US" strike="noStrike" noProof="1" smtClean="0"/>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2" name="日期占位符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6CCD0E4-3386-4099-9D36-AD87C3DA56CA}"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vert="horz" wrap="square" lIns="91440" tIns="45720" rIns="91440" bIns="45720" numCol="1" anchor="t" anchorCtr="0" compatLnSpc="1"/>
          <a:lstStyle>
            <a:lvl1pPr marL="0" indent="0">
              <a:buNone/>
              <a:defRPr sz="3200"/>
            </a:lvl1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1" smtClean="0">
                <a:ln>
                  <a:noFill/>
                </a:ln>
                <a:solidFill>
                  <a:schemeClr val="tx2"/>
                </a:solidFill>
                <a:effectLst/>
                <a:uLnTx/>
                <a:uFillTx/>
                <a:latin typeface="+mn-lt"/>
                <a:ea typeface="+mn-ea"/>
                <a:cs typeface="+mn-cs"/>
              </a:rPr>
              <a:t>单击图标添加图片</a:t>
            </a:r>
            <a:endParaRPr kumimoji="0" lang="en-US" sz="3200" b="0" i="0" u="none" strike="noStrike" kern="1200" cap="none" spc="0" normalizeH="0" baseline="0" noProof="1">
              <a:ln>
                <a:noFill/>
              </a:ln>
              <a:solidFill>
                <a:schemeClr val="tx2"/>
              </a:solidFill>
              <a:effectLst/>
              <a:uLnTx/>
              <a:uFillTx/>
              <a:latin typeface="+mn-lt"/>
              <a:ea typeface="+mn-ea"/>
              <a:cs typeface="+mn-cs"/>
            </a:endParaRPr>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pPr fontAlgn="base"/>
            <a:r>
              <a:rPr lang="zh-CN" altLang="en-US" strike="noStrike" noProof="1" smtClean="0"/>
              <a:t>单击此处编辑母版标题样式</a:t>
            </a:r>
            <a:endParaRPr lang="en-US" strike="noStrike" noProof="1"/>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直接连接符 6"/>
          <p:cNvSpPr>
            <a:spLocks noChangeShapeType="1"/>
          </p:cNvSpPr>
          <p:nvPr/>
        </p:nvSpPr>
        <p:spPr bwMode="auto">
          <a:xfrm>
            <a:off x="514350" y="10508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文本占位符 7"/>
          <p:cNvSpPr>
            <a:spLocks noGrp="1"/>
          </p:cNvSpPr>
          <p:nvPr>
            <p:ph type="body"/>
          </p:nvPr>
        </p:nvSpPr>
        <p:spPr>
          <a:xfrm>
            <a:off x="304800" y="1554163"/>
            <a:ext cx="8686800" cy="4525962"/>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noProof="1" smtClean="0">
                <a:solidFill>
                  <a:schemeClr val="accent1">
                    <a:shade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noProof="1">
                <a:solidFill>
                  <a:schemeClr val="accent1">
                    <a:shade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lstStyle>
            <a:lvl1pPr algn="r">
              <a:defRPr sz="1200">
                <a:solidFill>
                  <a:srgbClr val="4471A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pPr fontAlgn="base"/>
            <a:r>
              <a:rPr lang="zh-CN" altLang="en-US" strike="noStrike" noProof="1" smtClean="0"/>
              <a:t>单击此处编辑母版标题样式</a:t>
            </a:r>
            <a:endParaRPr lang="en-US" strike="noStrike" noProof="1"/>
          </a:p>
        </p:txBody>
      </p:sp>
      <p:sp>
        <p:nvSpPr>
          <p:cNvPr id="9" name="直接连接符 8"/>
          <p:cNvSpPr>
            <a:spLocks noChangeShapeType="1"/>
          </p:cNvSpPr>
          <p:nvPr/>
        </p:nvSpPr>
        <p:spPr bwMode="auto">
          <a:xfrm>
            <a:off x="514350" y="10508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直接连接符 6"/>
          <p:cNvSpPr>
            <a:spLocks noChangeShapeType="1"/>
          </p:cNvSpPr>
          <p:nvPr/>
        </p:nvSpPr>
        <p:spPr bwMode="auto">
          <a:xfrm>
            <a:off x="514350" y="10508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文本占位符 7"/>
          <p:cNvSpPr>
            <a:spLocks noGrp="1"/>
          </p:cNvSpPr>
          <p:nvPr>
            <p:ph type="body"/>
          </p:nvPr>
        </p:nvSpPr>
        <p:spPr>
          <a:xfrm>
            <a:off x="304800" y="1554163"/>
            <a:ext cx="8686800" cy="4525962"/>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noProof="1" smtClean="0">
                <a:solidFill>
                  <a:schemeClr val="accent1">
                    <a:shade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DF1E59-AF93-417B-B1DB-A80C947A2699}" type="datetimeFigureOut">
              <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noProof="1">
                <a:solidFill>
                  <a:schemeClr val="accent1">
                    <a:shade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lstStyle>
            <a:lvl1pPr algn="r">
              <a:defRPr sz="1200">
                <a:solidFill>
                  <a:srgbClr val="4471A6"/>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pPr fontAlgn="base"/>
            <a:r>
              <a:rPr lang="zh-CN" altLang="en-US" strike="noStrike" noProof="1" smtClean="0"/>
              <a:t>单击此处编辑母版标题样式</a:t>
            </a:r>
            <a:endParaRPr lang="en-US" strike="noStrike" noProof="1"/>
          </a:p>
        </p:txBody>
      </p:sp>
      <p:sp>
        <p:nvSpPr>
          <p:cNvPr id="9" name="直接连接符 8"/>
          <p:cNvSpPr>
            <a:spLocks noChangeShapeType="1"/>
          </p:cNvSpPr>
          <p:nvPr/>
        </p:nvSpPr>
        <p:spPr bwMode="auto">
          <a:xfrm>
            <a:off x="514350" y="10508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0.xml"/><Relationship Id="rId3" Type="http://schemas.openxmlformats.org/officeDocument/2006/relationships/image" Target="../media/image5.png"/><Relationship Id="rId2" Type="http://schemas.microsoft.com/office/2007/relationships/media" Target="file:///C:\Users\HY\Desktop\4.5\&#20809;&#32420;&#22312;&#22269;&#38450;&#20013;&#30340;&#36816;&#29992;.mp4" TargetMode="External"/><Relationship Id="rId1" Type="http://schemas.openxmlformats.org/officeDocument/2006/relationships/video" Target="file:///C:\Users\HY\Desktop\4.5\&#20809;&#32420;&#22312;&#22269;&#38450;&#20013;&#30340;&#36816;&#29992;.mp4" TargetMode="Externa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9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6" Type="http://schemas.openxmlformats.org/officeDocument/2006/relationships/slideLayout" Target="../slideLayouts/slideLayout6.xml"/><Relationship Id="rId15" Type="http://schemas.openxmlformats.org/officeDocument/2006/relationships/tags" Target="../tags/tag107.xml"/><Relationship Id="rId14" Type="http://schemas.openxmlformats.org/officeDocument/2006/relationships/image" Target="../media/image13.png"/><Relationship Id="rId13" Type="http://schemas.microsoft.com/office/2007/relationships/media" Target="file:///C:\Users\HY\Desktop\4.5\&#20108;&#27687;&#21270;&#30789;&#19982;&#27682;&#27679;&#37240;&#21453;&#24212;&#30340;&#35270;&#39057;.mp4" TargetMode="External"/><Relationship Id="rId12" Type="http://schemas.openxmlformats.org/officeDocument/2006/relationships/video" Target="file:///C:\Users\HY\Desktop\4.5\&#20108;&#27687;&#21270;&#30789;&#19982;&#27682;&#27679;&#37240;&#21453;&#24212;&#30340;&#35270;&#39057;.mp4" TargetMode="External"/><Relationship Id="rId11" Type="http://schemas.openxmlformats.org/officeDocument/2006/relationships/image" Target="../media/image9.png"/><Relationship Id="rId10" Type="http://schemas.openxmlformats.org/officeDocument/2006/relationships/tags" Target="../tags/tag106.xml"/><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0" Type="http://schemas.openxmlformats.org/officeDocument/2006/relationships/slideLayout" Target="../slideLayouts/slideLayout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7" Type="http://schemas.openxmlformats.org/officeDocument/2006/relationships/slideLayout" Target="../slideLayouts/slideLayout6.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7" Type="http://schemas.openxmlformats.org/officeDocument/2006/relationships/slideLayout" Target="../slideLayouts/slideLayout6.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slideLayout" Target="../slideLayouts/slideLayout6.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8" Type="http://schemas.openxmlformats.org/officeDocument/2006/relationships/slideLayout" Target="../slideLayouts/slideLayout6.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3073"/>
          <p:cNvSpPr>
            <a:spLocks noGrp="1"/>
          </p:cNvSpPr>
          <p:nvPr>
            <p:ph type="body" sz="half" idx="2"/>
          </p:nvPr>
        </p:nvSpPr>
        <p:spPr>
          <a:xfrm>
            <a:off x="280988" y="4826000"/>
            <a:ext cx="5867400" cy="768350"/>
          </a:xfrm>
        </p:spPr>
        <p:txBody>
          <a:bodyPr vert="horz" wrap="square" lIns="91440" tIns="45720" rIns="91440" bIns="45720" anchor="ctr"/>
          <a:p>
            <a:pPr eaLnBrk="1" hangingPunct="1">
              <a:buSzPct val="70000"/>
              <a:buFont typeface="Arial" panose="020B0604020202020204" pitchFamily="34" charset="0"/>
            </a:pPr>
            <a:r>
              <a:rPr lang="zh-CN" altLang="zh-CN" sz="6000" kern="1200" dirty="0">
                <a:latin typeface="Franklin Gothic Medium" panose="020B0603020102020204" pitchFamily="34" charset="0"/>
                <a:ea typeface="隶书" panose="02010509060101010101" pitchFamily="49" charset="-122"/>
                <a:cs typeface="+mn-cs"/>
              </a:rPr>
              <a:t>二氧化硅（</a:t>
            </a:r>
            <a:r>
              <a:rPr lang="zh-CN" altLang="en-US" sz="6000" kern="1200" dirty="0">
                <a:solidFill>
                  <a:schemeClr val="tx1"/>
                </a:solidFill>
                <a:latin typeface="Franklin Gothic Medium" panose="020B0603020102020204" pitchFamily="34" charset="0"/>
                <a:ea typeface="隶书" panose="02010509060101010101" pitchFamily="49" charset="-122"/>
                <a:cs typeface="+mn-cs"/>
              </a:rPr>
              <a:t>SiO</a:t>
            </a:r>
            <a:r>
              <a:rPr lang="zh-CN" altLang="en-US" sz="6000" kern="1200" baseline="-25000" dirty="0">
                <a:solidFill>
                  <a:schemeClr val="tx1"/>
                </a:solidFill>
                <a:latin typeface="Franklin Gothic Medium" panose="020B0603020102020204" pitchFamily="34" charset="0"/>
                <a:ea typeface="隶书" panose="02010509060101010101" pitchFamily="49" charset="-122"/>
                <a:cs typeface="+mn-cs"/>
              </a:rPr>
              <a:t>2</a:t>
            </a:r>
            <a:r>
              <a:rPr lang="zh-CN" altLang="zh-CN" sz="6000" kern="1200" dirty="0">
                <a:latin typeface="Franklin Gothic Medium" panose="020B0603020102020204" pitchFamily="34" charset="0"/>
                <a:ea typeface="隶书" panose="02010509060101010101" pitchFamily="49" charset="-122"/>
                <a:cs typeface="+mn-cs"/>
              </a:rPr>
              <a:t>）</a:t>
            </a:r>
            <a:endParaRPr lang="zh-CN" altLang="zh-CN" sz="6000" kern="1200" dirty="0">
              <a:latin typeface="Franklin Gothic Medium" panose="020B0603020102020204" pitchFamily="34" charset="0"/>
              <a:ea typeface="隶书" panose="02010509060101010101" pitchFamily="49" charset="-122"/>
              <a:cs typeface="+mn-cs"/>
            </a:endParaRPr>
          </a:p>
        </p:txBody>
      </p:sp>
      <p:pic>
        <p:nvPicPr>
          <p:cNvPr id="8194" name="图片 2" descr="111"/>
          <p:cNvPicPr>
            <a:picLocks noChangeAspect="1"/>
          </p:cNvPicPr>
          <p:nvPr/>
        </p:nvPicPr>
        <p:blipFill>
          <a:blip r:embed="rId1"/>
          <a:stretch>
            <a:fillRect/>
          </a:stretch>
        </p:blipFill>
        <p:spPr>
          <a:xfrm>
            <a:off x="4981575" y="1076325"/>
            <a:ext cx="4206875" cy="3295650"/>
          </a:xfrm>
          <a:prstGeom prst="rect">
            <a:avLst/>
          </a:prstGeom>
          <a:noFill/>
          <a:ln w="9525">
            <a:noFill/>
          </a:ln>
        </p:spPr>
      </p:pic>
    </p:spTree>
    <p:custDataLst>
      <p:tags r:id="rId2"/>
    </p:custData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现代</a:t>
            </a: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信息化下的国防</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5" name="光纤在国防中的运用">
            <a:hlinkClick r:id="" action="ppaction://media"/>
          </p:cNvPr>
          <p:cNvPicPr/>
          <p:nvPr>
            <p:ph sz="half" idx="2"/>
            <a:videoFile r:link="rId1"/>
            <p:extLst>
              <p:ext uri="{DAA4B4D4-6D71-4841-9C94-3DE7FCFB9230}">
                <p14:media xmlns:p14="http://schemas.microsoft.com/office/powerpoint/2010/main" r:link="rId2"/>
              </p:ext>
            </p:extLst>
          </p:nvPr>
        </p:nvPicPr>
        <p:blipFill>
          <a:blip r:embed="rId3"/>
          <a:stretch>
            <a:fillRect/>
          </a:stretch>
        </p:blipFill>
        <p:spPr>
          <a:xfrm>
            <a:off x="1332865" y="1452245"/>
            <a:ext cx="6478270" cy="4696460"/>
          </a:xfrm>
          <a:prstGeom prst="rect">
            <a:avLst/>
          </a:prstGeom>
        </p:spPr>
      </p:pic>
    </p:spTree>
    <p:custDataLst>
      <p:tags r:id="rId4"/>
    </p:custDataLst>
  </p:cSld>
  <p:clrMapOvr>
    <a:masterClrMapping/>
  </p:clrMapOvr>
  <p:transition spd="slow">
    <p:circle/>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玛瑙簪子"/>
          <p:cNvPicPr>
            <a:picLocks noChangeAspect="1"/>
          </p:cNvPicPr>
          <p:nvPr/>
        </p:nvPicPr>
        <p:blipFill>
          <a:blip r:embed="rId1"/>
          <a:stretch>
            <a:fillRect/>
          </a:stretch>
        </p:blipFill>
        <p:spPr>
          <a:xfrm>
            <a:off x="1009015" y="1348105"/>
            <a:ext cx="2778760" cy="1757045"/>
          </a:xfrm>
          <a:prstGeom prst="roundRect">
            <a:avLst/>
          </a:prstGeom>
        </p:spPr>
      </p:pic>
      <p:pic>
        <p:nvPicPr>
          <p:cNvPr id="3" name="图片 2" descr="坩埚"/>
          <p:cNvPicPr>
            <a:picLocks noChangeAspect="1"/>
          </p:cNvPicPr>
          <p:nvPr/>
        </p:nvPicPr>
        <p:blipFill>
          <a:blip r:embed="rId2"/>
          <a:stretch>
            <a:fillRect/>
          </a:stretch>
        </p:blipFill>
        <p:spPr>
          <a:xfrm>
            <a:off x="5350510" y="1390015"/>
            <a:ext cx="2552700" cy="1652905"/>
          </a:xfrm>
          <a:prstGeom prst="ellipse">
            <a:avLst/>
          </a:prstGeom>
        </p:spPr>
      </p:pic>
      <p:pic>
        <p:nvPicPr>
          <p:cNvPr id="4" name="图片 3" descr="沙子2"/>
          <p:cNvPicPr>
            <a:picLocks noChangeAspect="1"/>
          </p:cNvPicPr>
          <p:nvPr/>
        </p:nvPicPr>
        <p:blipFill>
          <a:blip r:embed="rId3"/>
          <a:stretch>
            <a:fillRect/>
          </a:stretch>
        </p:blipFill>
        <p:spPr>
          <a:xfrm>
            <a:off x="1207770" y="3853180"/>
            <a:ext cx="2381885" cy="1624965"/>
          </a:xfrm>
          <a:prstGeom prst="ellipse">
            <a:avLst/>
          </a:prstGeom>
        </p:spPr>
      </p:pic>
      <p:pic>
        <p:nvPicPr>
          <p:cNvPr id="5" name="图片 4" descr="16"/>
          <p:cNvPicPr>
            <a:picLocks noChangeAspect="1"/>
          </p:cNvPicPr>
          <p:nvPr/>
        </p:nvPicPr>
        <p:blipFill>
          <a:blip r:embed="rId4"/>
          <a:stretch>
            <a:fillRect/>
          </a:stretch>
        </p:blipFill>
        <p:spPr>
          <a:xfrm>
            <a:off x="5350510" y="3902075"/>
            <a:ext cx="2705100" cy="1682115"/>
          </a:xfrm>
          <a:prstGeom prst="roundRect">
            <a:avLst/>
          </a:prstGeom>
        </p:spPr>
      </p:pic>
      <p:sp>
        <p:nvSpPr>
          <p:cNvPr id="6" name="矩形 5"/>
          <p:cNvSpPr/>
          <p:nvPr/>
        </p:nvSpPr>
        <p:spPr>
          <a:xfrm>
            <a:off x="861060" y="3199130"/>
            <a:ext cx="3074670" cy="494030"/>
          </a:xfrm>
          <a:prstGeom prst="rect">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流传百年</a:t>
            </a:r>
            <a:r>
              <a:rPr lang="zh-CN" altLang="en-US" sz="2400">
                <a:solidFill>
                  <a:schemeClr val="tx1"/>
                </a:solidFill>
              </a:rPr>
              <a:t>的</a:t>
            </a:r>
            <a:r>
              <a:rPr lang="zh-CN" altLang="en-US" sz="2400">
                <a:solidFill>
                  <a:srgbClr val="FF0000"/>
                </a:solidFill>
              </a:rPr>
              <a:t>玛瑙簪子</a:t>
            </a:r>
            <a:endParaRPr lang="zh-CN" altLang="en-US" sz="2400">
              <a:solidFill>
                <a:srgbClr val="FF0000"/>
              </a:solidFill>
            </a:endParaRPr>
          </a:p>
        </p:txBody>
      </p:sp>
      <p:sp>
        <p:nvSpPr>
          <p:cNvPr id="7" name="矩形 6"/>
          <p:cNvSpPr/>
          <p:nvPr/>
        </p:nvSpPr>
        <p:spPr>
          <a:xfrm>
            <a:off x="5278755" y="3105150"/>
            <a:ext cx="2948305" cy="494030"/>
          </a:xfrm>
          <a:prstGeom prst="rect">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耐高温的</a:t>
            </a:r>
            <a:r>
              <a:rPr lang="zh-CN" altLang="en-US" sz="2400">
                <a:solidFill>
                  <a:schemeClr val="tx1"/>
                </a:solidFill>
              </a:rPr>
              <a:t>的</a:t>
            </a:r>
            <a:r>
              <a:rPr lang="zh-CN" altLang="en-US" sz="2400">
                <a:solidFill>
                  <a:srgbClr val="FF0000"/>
                </a:solidFill>
              </a:rPr>
              <a:t>石英坩埚</a:t>
            </a:r>
            <a:endParaRPr lang="zh-CN" altLang="en-US" sz="2400">
              <a:solidFill>
                <a:srgbClr val="FF0000"/>
              </a:solidFill>
            </a:endParaRPr>
          </a:p>
        </p:txBody>
      </p:sp>
      <p:sp>
        <p:nvSpPr>
          <p:cNvPr id="8" name="矩形 7"/>
          <p:cNvSpPr/>
          <p:nvPr/>
        </p:nvSpPr>
        <p:spPr>
          <a:xfrm>
            <a:off x="1207770" y="5722620"/>
            <a:ext cx="2727960" cy="494030"/>
          </a:xfrm>
          <a:prstGeom prst="rect">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建筑材料</a:t>
            </a:r>
            <a:r>
              <a:rPr lang="zh-CN" altLang="en-US" sz="2400">
                <a:solidFill>
                  <a:srgbClr val="FF0000"/>
                </a:solidFill>
              </a:rPr>
              <a:t>沙子</a:t>
            </a:r>
            <a:endParaRPr lang="zh-CN" altLang="en-US" sz="2400">
              <a:solidFill>
                <a:srgbClr val="FF0000"/>
              </a:solidFill>
            </a:endParaRPr>
          </a:p>
        </p:txBody>
      </p:sp>
      <p:sp>
        <p:nvSpPr>
          <p:cNvPr id="9" name="矩形 8"/>
          <p:cNvSpPr/>
          <p:nvPr/>
        </p:nvSpPr>
        <p:spPr>
          <a:xfrm>
            <a:off x="5278755" y="5722620"/>
            <a:ext cx="3074670" cy="494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雕刻</a:t>
            </a:r>
            <a:r>
              <a:rPr lang="zh-CN" altLang="en-US" sz="2400">
                <a:solidFill>
                  <a:schemeClr val="tx1"/>
                </a:solidFill>
              </a:rPr>
              <a:t>精美的</a:t>
            </a:r>
            <a:r>
              <a:rPr lang="zh-CN" altLang="en-US" sz="2400">
                <a:solidFill>
                  <a:srgbClr val="FF0000"/>
                </a:solidFill>
              </a:rPr>
              <a:t>玻璃屏风</a:t>
            </a:r>
            <a:endParaRPr lang="zh-CN" altLang="en-US" sz="2400">
              <a:solidFill>
                <a:srgbClr val="FF0000"/>
              </a:solidFill>
            </a:endParaRPr>
          </a:p>
        </p:txBody>
      </p:sp>
      <p:sp>
        <p:nvSpPr>
          <p:cNvPr id="10" name="文本框 9"/>
          <p:cNvSpPr txBox="1"/>
          <p:nvPr/>
        </p:nvSpPr>
        <p:spPr>
          <a:xfrm>
            <a:off x="556260" y="298450"/>
            <a:ext cx="5059680" cy="82994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cap="all">
                <a:ln>
                  <a:noFill/>
                </a:ln>
                <a:solidFill>
                  <a:schemeClr val="tx2"/>
                </a:solidFill>
                <a:effectLst>
                  <a:reflection blurRad="12700" stA="48000" endA="300" endPos="55000" dir="5400000" sy="-90000" algn="bl" rotWithShape="0"/>
                </a:effectLst>
                <a:uLnTx/>
                <a:uFillTx/>
                <a:latin typeface="+mj-lt"/>
                <a:ea typeface="+mj-ea"/>
                <a:cs typeface="+mj-cs"/>
                <a:sym typeface="+mn-ea"/>
              </a:rPr>
              <a:t>生活中的二氧化硅</a:t>
            </a:r>
            <a:endParaRPr lang="zh-CN" altLang="en-US" sz="4800" cap="all">
              <a:ln>
                <a:noFill/>
              </a:ln>
              <a:solidFill>
                <a:schemeClr val="tx2"/>
              </a:solidFill>
              <a:effectLst>
                <a:reflection blurRad="12700" stA="48000" endA="300" endPos="55000" dir="5400000" sy="-90000" algn="bl" rotWithShape="0"/>
              </a:effectLst>
              <a:uLnTx/>
              <a:uFillTx/>
              <a:latin typeface="+mj-lt"/>
              <a:ea typeface="+mj-ea"/>
              <a:cs typeface="+mj-cs"/>
              <a:sym typeface="+mn-ea"/>
            </a:endParaRPr>
          </a:p>
        </p:txBody>
      </p:sp>
    </p:spTree>
    <p:custDataLst>
      <p:tags r:id="rId5"/>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4"/>
          <p:cNvSpPr/>
          <p:nvPr>
            <p:custDataLst>
              <p:tags r:id="rId1"/>
            </p:custDataLst>
          </p:nvPr>
        </p:nvSpPr>
        <p:spPr>
          <a:xfrm>
            <a:off x="3255010" y="-125095"/>
            <a:ext cx="3568700" cy="1533525"/>
          </a:xfrm>
          <a:prstGeom prst="rect">
            <a:avLst/>
          </a:prstGeom>
          <a:noFill/>
          <a:ln w="9525">
            <a:noFill/>
          </a:ln>
        </p:spPr>
        <p:txBody>
          <a:bodyPr anchor="ctr"/>
          <a:p>
            <a:pPr algn="ctr">
              <a:lnSpc>
                <a:spcPct val="120000"/>
              </a:lnSpc>
            </a:pPr>
            <a:r>
              <a:rPr lang="zh-CN" altLang="en-US" sz="4800" b="1" dirty="0">
                <a:solidFill>
                  <a:srgbClr val="0070C0"/>
                </a:solidFill>
                <a:latin typeface="黑体" panose="02010609060101010101" pitchFamily="49" charset="-122"/>
                <a:ea typeface="黑体" panose="02010609060101010101" pitchFamily="49" charset="-122"/>
                <a:sym typeface="华文楷体" panose="02010600040101010101" pitchFamily="2" charset="-122"/>
              </a:rPr>
              <a:t>二氧化硅</a:t>
            </a:r>
            <a:endParaRPr lang="zh-CN" altLang="en-US" sz="4800" b="1" dirty="0">
              <a:solidFill>
                <a:srgbClr val="0070C0"/>
              </a:solidFill>
              <a:latin typeface="黑体" panose="02010609060101010101" pitchFamily="49" charset="-122"/>
              <a:ea typeface="黑体" panose="02010609060101010101" pitchFamily="49" charset="-122"/>
              <a:sym typeface="华文楷体" panose="02010600040101010101" pitchFamily="2" charset="-122"/>
            </a:endParaRPr>
          </a:p>
        </p:txBody>
      </p:sp>
      <p:sp>
        <p:nvSpPr>
          <p:cNvPr id="10" name="波形 9"/>
          <p:cNvSpPr/>
          <p:nvPr>
            <p:custDataLst>
              <p:tags r:id="rId2"/>
            </p:custDataLst>
          </p:nvPr>
        </p:nvSpPr>
        <p:spPr>
          <a:xfrm>
            <a:off x="2611120" y="1691640"/>
            <a:ext cx="4331970" cy="1340485"/>
          </a:xfrm>
          <a:prstGeom prst="round2DiagRect">
            <a:avLst/>
          </a:prstGeom>
          <a:solidFill>
            <a:schemeClr val="accent5">
              <a:lumMod val="60000"/>
              <a:lumOff val="40000"/>
            </a:schemeClr>
          </a:solidFill>
          <a:ln>
            <a:solidFill>
              <a:schemeClr val="accent5">
                <a:lumMod val="40000"/>
                <a:lumOff val="60000"/>
              </a:schemeClr>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ysClr val="window" lastClr="FFFFFF"/>
                </a:solidFill>
                <a:effectLst/>
                <a:uLnTx/>
                <a:uFillTx/>
                <a:latin typeface="+mn-lt"/>
                <a:ea typeface="+mn-ea"/>
                <a:cs typeface="+mn-cs"/>
              </a:rPr>
              <a:t>结构、化学式</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3" name="波形 9"/>
          <p:cNvSpPr/>
          <p:nvPr>
            <p:custDataLst>
              <p:tags r:id="rId3"/>
            </p:custDataLst>
          </p:nvPr>
        </p:nvSpPr>
        <p:spPr>
          <a:xfrm>
            <a:off x="2611120" y="3628390"/>
            <a:ext cx="4331970" cy="1340485"/>
          </a:xfrm>
          <a:prstGeom prst="round2DiagRect">
            <a:avLst/>
          </a:prstGeom>
          <a:solidFill>
            <a:schemeClr val="accent5">
              <a:lumMod val="60000"/>
              <a:lumOff val="40000"/>
            </a:schemeClr>
          </a:solidFill>
          <a:ln>
            <a:solidFill>
              <a:schemeClr val="accent5">
                <a:lumMod val="40000"/>
                <a:lumOff val="60000"/>
              </a:scheme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200" b="1">
                <a:ln>
                  <a:noFill/>
                </a:ln>
                <a:solidFill>
                  <a:srgbClr val="FF0000"/>
                </a:solidFill>
                <a:effectLst/>
                <a:uLnTx/>
                <a:uFillTx/>
                <a:sym typeface="+mn-ea"/>
              </a:rPr>
              <a:t>化学性质</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spTree>
    <p:custDataLst>
      <p:tags r:id="rId4"/>
    </p:custData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结构</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9461" name="文本框 4"/>
          <p:cNvSpPr txBox="1"/>
          <p:nvPr/>
        </p:nvSpPr>
        <p:spPr>
          <a:xfrm>
            <a:off x="2085975" y="4839970"/>
            <a:ext cx="4557395" cy="521970"/>
          </a:xfrm>
          <a:prstGeom prst="rect">
            <a:avLst/>
          </a:prstGeom>
          <a:noFill/>
          <a:ln w="9525">
            <a:noFill/>
          </a:ln>
        </p:spPr>
        <p:txBody>
          <a:bodyPr wrap="none" anchor="t">
            <a:spAutoFit/>
          </a:bodyPr>
          <a:p>
            <a:r>
              <a:rPr lang="zh-CN" altLang="en-US" sz="26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黑</a:t>
            </a:r>
            <a:r>
              <a:rPr lang="zh-CN" altLang="en-US" sz="2400" dirty="0">
                <a:solidFill>
                  <a:srgbClr val="000000"/>
                </a:solidFill>
                <a:latin typeface="宋体" panose="02010600030101010101" pitchFamily="2" charset="-122"/>
                <a:ea typeface="宋体" panose="02010600030101010101" pitchFamily="2" charset="-122"/>
                <a:sym typeface="微软雅黑" panose="020B0503020204020204" pitchFamily="34" charset="-122"/>
              </a:rPr>
              <a:t>色球是硅原子</a:t>
            </a:r>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a:t>
            </a:r>
            <a:r>
              <a:rPr lang="zh-CN" altLang="en-US" sz="2600" b="1" dirty="0">
                <a:solidFill>
                  <a:srgbClr val="FF0000"/>
                </a:solidFill>
                <a:latin typeface="宋体" panose="02010600030101010101" pitchFamily="2" charset="-122"/>
                <a:ea typeface="宋体" panose="02010600030101010101" pitchFamily="2" charset="-122"/>
                <a:sym typeface="微软雅黑" panose="020B0503020204020204" pitchFamily="34" charset="-122"/>
              </a:rPr>
              <a:t>红</a:t>
            </a:r>
            <a:r>
              <a:rPr lang="zh-CN" altLang="en-US" sz="2400" dirty="0">
                <a:solidFill>
                  <a:srgbClr val="000000"/>
                </a:solidFill>
                <a:latin typeface="宋体" panose="02010600030101010101" pitchFamily="2" charset="-122"/>
                <a:ea typeface="宋体" panose="02010600030101010101" pitchFamily="2" charset="-122"/>
                <a:sym typeface="微软雅黑" panose="020B0503020204020204" pitchFamily="34" charset="-122"/>
              </a:rPr>
              <a:t>色是氧原子</a:t>
            </a:r>
            <a:endParaRPr lang="zh-CN" altLang="en-US" sz="24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6" name="内容占位符 5" descr="122345111"/>
          <p:cNvPicPr>
            <a:picLocks noGrp="1" noChangeAspect="1"/>
          </p:cNvPicPr>
          <p:nvPr/>
        </p:nvPicPr>
        <p:blipFill>
          <a:blip r:embed="rId1"/>
          <a:stretch>
            <a:fillRect/>
          </a:stretch>
        </p:blipFill>
        <p:spPr>
          <a:xfrm>
            <a:off x="-320675" y="2101850"/>
            <a:ext cx="2867660" cy="2410460"/>
          </a:xfrm>
          <a:prstGeom prst="rect">
            <a:avLst/>
          </a:prstGeom>
          <a:noFill/>
          <a:ln w="9525">
            <a:noFill/>
          </a:ln>
        </p:spPr>
      </p:pic>
      <p:pic>
        <p:nvPicPr>
          <p:cNvPr id="7" name="图片 3" descr="1234"/>
          <p:cNvPicPr>
            <a:picLocks noChangeAspect="1"/>
          </p:cNvPicPr>
          <p:nvPr/>
        </p:nvPicPr>
        <p:blipFill>
          <a:blip r:embed="rId2"/>
          <a:stretch>
            <a:fillRect/>
          </a:stretch>
        </p:blipFill>
        <p:spPr>
          <a:xfrm>
            <a:off x="2816543" y="2101533"/>
            <a:ext cx="3125787" cy="2576512"/>
          </a:xfrm>
          <a:prstGeom prst="rect">
            <a:avLst/>
          </a:prstGeom>
          <a:noFill/>
          <a:ln w="9525">
            <a:noFill/>
          </a:ln>
        </p:spPr>
      </p:pic>
      <p:pic>
        <p:nvPicPr>
          <p:cNvPr id="8" name="图片 7" descr="123"/>
          <p:cNvPicPr>
            <a:picLocks noChangeAspect="1"/>
          </p:cNvPicPr>
          <p:nvPr/>
        </p:nvPicPr>
        <p:blipFill>
          <a:blip r:embed="rId3"/>
          <a:stretch>
            <a:fillRect/>
          </a:stretch>
        </p:blipFill>
        <p:spPr>
          <a:xfrm>
            <a:off x="6195695" y="1785620"/>
            <a:ext cx="2741295" cy="2805430"/>
          </a:xfrm>
          <a:prstGeom prst="roundRect">
            <a:avLst/>
          </a:prstGeom>
        </p:spPr>
      </p:pic>
      <p:sp>
        <p:nvSpPr>
          <p:cNvPr id="9" name="圆角矩形 8"/>
          <p:cNvSpPr/>
          <p:nvPr/>
        </p:nvSpPr>
        <p:spPr>
          <a:xfrm>
            <a:off x="6895465" y="1440815"/>
            <a:ext cx="119761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400" b="1" strike="noStrike" noProof="1">
                <a:solidFill>
                  <a:schemeClr val="tx1"/>
                </a:solidFill>
              </a:rPr>
              <a:t>金刚石</a:t>
            </a:r>
            <a:endParaRPr lang="zh-CN" altLang="en-US" sz="2400" b="1" strike="noStrike" noProof="1">
              <a:solidFill>
                <a:schemeClr val="tx1"/>
              </a:solidFill>
            </a:endParaRPr>
          </a:p>
        </p:txBody>
      </p:sp>
    </p:spTree>
    <p:custDataLst>
      <p:tags r:id="rId4"/>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9"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化学性质</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20482" name="组合 79"/>
          <p:cNvGrpSpPr/>
          <p:nvPr/>
        </p:nvGrpSpPr>
        <p:grpSpPr>
          <a:xfrm>
            <a:off x="431800" y="3032443"/>
            <a:ext cx="2206625" cy="3144837"/>
            <a:chOff x="621123" y="3480030"/>
            <a:chExt cx="1327612" cy="1892109"/>
          </a:xfrm>
        </p:grpSpPr>
        <p:sp>
          <p:nvSpPr>
            <p:cNvPr id="20483" name="矩形 8"/>
            <p:cNvSpPr>
              <a:spLocks noChangeArrowheads="1"/>
            </p:cNvSpPr>
            <p:nvPr>
              <p:custDataLst>
                <p:tags r:id="rId1"/>
              </p:custDataLst>
            </p:nvPr>
          </p:nvSpPr>
          <p:spPr bwMode="auto">
            <a:xfrm>
              <a:off x="621123" y="4099512"/>
              <a:ext cx="1327612" cy="127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SiO</a:t>
              </a:r>
              <a:r>
                <a:rPr kumimoji="0" lang="en-US" altLang="zh-CN" sz="2800" b="0" i="0" u="none" strike="noStrike" kern="1200" cap="none" spc="0" normalizeH="0" baseline="-2500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2</a:t>
              </a:r>
              <a:r>
                <a:rPr kumimoji="0" lang="zh-CN" altLang="en-US" sz="28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的网状结构决定了它具有优良的化学性质</a:t>
              </a:r>
              <a:endParaRPr kumimoji="0" lang="zh-CN" altLang="en-US" sz="28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sp>
          <p:nvSpPr>
            <p:cNvPr id="38" name="任意多边形 37"/>
            <p:cNvSpPr/>
            <p:nvPr>
              <p:custDataLst>
                <p:tags r:id="rId2"/>
              </p:custDataLst>
            </p:nvPr>
          </p:nvSpPr>
          <p:spPr>
            <a:xfrm>
              <a:off x="987888" y="3480030"/>
              <a:ext cx="594082" cy="594090"/>
            </a:xfrm>
            <a:custGeom>
              <a:avLst/>
              <a:gdLst>
                <a:gd name="connsiteX0" fmla="*/ 984925 w 1061395"/>
                <a:gd name="connsiteY0" fmla="*/ 803361 h 1061825"/>
                <a:gd name="connsiteX1" fmla="*/ 963633 w 1061395"/>
                <a:gd name="connsiteY1" fmla="*/ 838840 h 1061825"/>
                <a:gd name="connsiteX2" fmla="*/ 846836 w 1061395"/>
                <a:gd name="connsiteY2" fmla="*/ 957752 h 1061825"/>
                <a:gd name="connsiteX3" fmla="*/ 832735 w 1061395"/>
                <a:gd name="connsiteY3" fmla="*/ 966566 h 1061825"/>
                <a:gd name="connsiteX4" fmla="*/ 1033209 w 1061395"/>
                <a:gd name="connsiteY4" fmla="*/ 690298 h 1061825"/>
                <a:gd name="connsiteX5" fmla="*/ 1022808 w 1061395"/>
                <a:gd name="connsiteY5" fmla="*/ 720509 h 1061825"/>
                <a:gd name="connsiteX6" fmla="*/ 749212 w 1061395"/>
                <a:gd name="connsiteY6" fmla="*/ 1013904 h 1061825"/>
                <a:gd name="connsiteX7" fmla="*/ 719033 w 1061395"/>
                <a:gd name="connsiteY7" fmla="*/ 1027210 h 1061825"/>
                <a:gd name="connsiteX8" fmla="*/ 1054468 w 1061395"/>
                <a:gd name="connsiteY8" fmla="*/ 606214 h 1061825"/>
                <a:gd name="connsiteX9" fmla="*/ 1052314 w 1061395"/>
                <a:gd name="connsiteY9" fmla="*/ 627581 h 1061825"/>
                <a:gd name="connsiteX10" fmla="*/ 664411 w 1061395"/>
                <a:gd name="connsiteY10" fmla="*/ 1043557 h 1061825"/>
                <a:gd name="connsiteX11" fmla="*/ 640248 w 1061395"/>
                <a:gd name="connsiteY11" fmla="*/ 1050410 h 1061825"/>
                <a:gd name="connsiteX12" fmla="*/ 1061395 w 1061395"/>
                <a:gd name="connsiteY12" fmla="*/ 537500 h 1061825"/>
                <a:gd name="connsiteX13" fmla="*/ 1059241 w 1061395"/>
                <a:gd name="connsiteY13" fmla="*/ 558867 h 1061825"/>
                <a:gd name="connsiteX14" fmla="*/ 596369 w 1061395"/>
                <a:gd name="connsiteY14" fmla="*/ 1055237 h 1061825"/>
                <a:gd name="connsiteX15" fmla="*/ 576754 w 1061395"/>
                <a:gd name="connsiteY15" fmla="*/ 1057214 h 1061825"/>
                <a:gd name="connsiteX16" fmla="*/ 1056461 w 1061395"/>
                <a:gd name="connsiteY16" fmla="*/ 481505 h 1061825"/>
                <a:gd name="connsiteX17" fmla="*/ 1058396 w 1061395"/>
                <a:gd name="connsiteY17" fmla="*/ 498487 h 1061825"/>
                <a:gd name="connsiteX18" fmla="*/ 533289 w 1061395"/>
                <a:gd name="connsiteY18" fmla="*/ 1061596 h 1061825"/>
                <a:gd name="connsiteX19" fmla="*/ 531015 w 1061395"/>
                <a:gd name="connsiteY19" fmla="*/ 1061825 h 1061825"/>
                <a:gd name="connsiteX20" fmla="*/ 516813 w 1061395"/>
                <a:gd name="connsiteY20" fmla="*/ 1060207 h 1061825"/>
                <a:gd name="connsiteX21" fmla="*/ 1050239 w 1061395"/>
                <a:gd name="connsiteY21" fmla="*/ 426892 h 1061825"/>
                <a:gd name="connsiteX22" fmla="*/ 1052174 w 1061395"/>
                <a:gd name="connsiteY22" fmla="*/ 443874 h 1061825"/>
                <a:gd name="connsiteX23" fmla="*/ 481216 w 1061395"/>
                <a:gd name="connsiteY23" fmla="*/ 1056151 h 1061825"/>
                <a:gd name="connsiteX24" fmla="*/ 465152 w 1061395"/>
                <a:gd name="connsiteY24" fmla="*/ 1054321 h 1061825"/>
                <a:gd name="connsiteX25" fmla="*/ 1037421 w 1061395"/>
                <a:gd name="connsiteY25" fmla="*/ 379351 h 1061825"/>
                <a:gd name="connsiteX26" fmla="*/ 1042304 w 1061395"/>
                <a:gd name="connsiteY26" fmla="*/ 393172 h 1061825"/>
                <a:gd name="connsiteX27" fmla="*/ 429555 w 1061395"/>
                <a:gd name="connsiteY27" fmla="*/ 1050265 h 1061825"/>
                <a:gd name="connsiteX28" fmla="*/ 413491 w 1061395"/>
                <a:gd name="connsiteY28" fmla="*/ 1048435 h 1061825"/>
                <a:gd name="connsiteX29" fmla="*/ 1021718 w 1061395"/>
                <a:gd name="connsiteY29" fmla="*/ 334905 h 1061825"/>
                <a:gd name="connsiteX30" fmla="*/ 1026601 w 1061395"/>
                <a:gd name="connsiteY30" fmla="*/ 348726 h 1061825"/>
                <a:gd name="connsiteX31" fmla="*/ 383372 w 1061395"/>
                <a:gd name="connsiteY31" fmla="*/ 1038505 h 1061825"/>
                <a:gd name="connsiteX32" fmla="*/ 370004 w 1061395"/>
                <a:gd name="connsiteY32" fmla="*/ 1033782 h 1061825"/>
                <a:gd name="connsiteX33" fmla="*/ 1004759 w 1061395"/>
                <a:gd name="connsiteY33" fmla="*/ 291805 h 1061825"/>
                <a:gd name="connsiteX34" fmla="*/ 1009213 w 1061395"/>
                <a:gd name="connsiteY34" fmla="*/ 299511 h 1061825"/>
                <a:gd name="connsiteX35" fmla="*/ 1010898 w 1061395"/>
                <a:gd name="connsiteY35" fmla="*/ 304279 h 1061825"/>
                <a:gd name="connsiteX36" fmla="*/ 340384 w 1061395"/>
                <a:gd name="connsiteY36" fmla="*/ 1023317 h 1061825"/>
                <a:gd name="connsiteX37" fmla="*/ 327017 w 1061395"/>
                <a:gd name="connsiteY37" fmla="*/ 1018595 h 1061825"/>
                <a:gd name="connsiteX38" fmla="*/ 982889 w 1061395"/>
                <a:gd name="connsiteY38" fmla="*/ 253973 h 1061825"/>
                <a:gd name="connsiteX39" fmla="*/ 989689 w 1061395"/>
                <a:gd name="connsiteY39" fmla="*/ 265737 h 1061825"/>
                <a:gd name="connsiteX40" fmla="*/ 297718 w 1061395"/>
                <a:gd name="connsiteY40" fmla="*/ 1007785 h 1061825"/>
                <a:gd name="connsiteX41" fmla="*/ 286172 w 1061395"/>
                <a:gd name="connsiteY41" fmla="*/ 1001110 h 1061825"/>
                <a:gd name="connsiteX42" fmla="*/ 958819 w 1061395"/>
                <a:gd name="connsiteY42" fmla="*/ 218498 h 1061825"/>
                <a:gd name="connsiteX43" fmla="*/ 967191 w 1061395"/>
                <a:gd name="connsiteY43" fmla="*/ 228578 h 1061825"/>
                <a:gd name="connsiteX44" fmla="*/ 260586 w 1061395"/>
                <a:gd name="connsiteY44" fmla="*/ 986319 h 1061825"/>
                <a:gd name="connsiteX45" fmla="*/ 249039 w 1061395"/>
                <a:gd name="connsiteY45" fmla="*/ 979644 h 1061825"/>
                <a:gd name="connsiteX46" fmla="*/ 931896 w 1061395"/>
                <a:gd name="connsiteY46" fmla="*/ 186083 h 1061825"/>
                <a:gd name="connsiteX47" fmla="*/ 940268 w 1061395"/>
                <a:gd name="connsiteY47" fmla="*/ 196163 h 1061825"/>
                <a:gd name="connsiteX48" fmla="*/ 224700 w 1061395"/>
                <a:gd name="connsiteY48" fmla="*/ 963515 h 1061825"/>
                <a:gd name="connsiteX49" fmla="*/ 214686 w 1061395"/>
                <a:gd name="connsiteY49" fmla="*/ 955197 h 1061825"/>
                <a:gd name="connsiteX50" fmla="*/ 904938 w 1061395"/>
                <a:gd name="connsiteY50" fmla="*/ 153706 h 1061825"/>
                <a:gd name="connsiteX51" fmla="*/ 905120 w 1061395"/>
                <a:gd name="connsiteY51" fmla="*/ 153846 h 1061825"/>
                <a:gd name="connsiteX52" fmla="*/ 913345 w 1061395"/>
                <a:gd name="connsiteY52" fmla="*/ 163748 h 1061825"/>
                <a:gd name="connsiteX53" fmla="*/ 192495 w 1061395"/>
                <a:gd name="connsiteY53" fmla="*/ 936766 h 1061825"/>
                <a:gd name="connsiteX54" fmla="*/ 182480 w 1061395"/>
                <a:gd name="connsiteY54" fmla="*/ 928448 h 1061825"/>
                <a:gd name="connsiteX55" fmla="*/ 871594 w 1061395"/>
                <a:gd name="connsiteY55" fmla="*/ 128177 h 1061825"/>
                <a:gd name="connsiteX56" fmla="*/ 881963 w 1061395"/>
                <a:gd name="connsiteY56" fmla="*/ 136116 h 1061825"/>
                <a:gd name="connsiteX57" fmla="*/ 160289 w 1061395"/>
                <a:gd name="connsiteY57" fmla="*/ 910016 h 1061825"/>
                <a:gd name="connsiteX58" fmla="*/ 154095 w 1061395"/>
                <a:gd name="connsiteY58" fmla="*/ 904871 h 1061825"/>
                <a:gd name="connsiteX59" fmla="*/ 151038 w 1061395"/>
                <a:gd name="connsiteY59" fmla="*/ 900879 h 1061825"/>
                <a:gd name="connsiteX60" fmla="*/ 838251 w 1061395"/>
                <a:gd name="connsiteY60" fmla="*/ 102648 h 1061825"/>
                <a:gd name="connsiteX61" fmla="*/ 848619 w 1061395"/>
                <a:gd name="connsiteY61" fmla="*/ 110587 h 1061825"/>
                <a:gd name="connsiteX62" fmla="*/ 133284 w 1061395"/>
                <a:gd name="connsiteY62" fmla="*/ 877690 h 1061825"/>
                <a:gd name="connsiteX63" fmla="*/ 125271 w 1061395"/>
                <a:gd name="connsiteY63" fmla="*/ 867225 h 1061825"/>
                <a:gd name="connsiteX64" fmla="*/ 243602 w 1061395"/>
                <a:gd name="connsiteY64" fmla="*/ 85243 h 1061825"/>
                <a:gd name="connsiteX65" fmla="*/ 70632 w 1061395"/>
                <a:gd name="connsiteY65" fmla="*/ 270731 h 1061825"/>
                <a:gd name="connsiteX66" fmla="*/ 90653 w 1061395"/>
                <a:gd name="connsiteY66" fmla="*/ 233846 h 1061825"/>
                <a:gd name="connsiteX67" fmla="*/ 234095 w 1061395"/>
                <a:gd name="connsiteY67" fmla="*/ 90404 h 1061825"/>
                <a:gd name="connsiteX68" fmla="*/ 804907 w 1061395"/>
                <a:gd name="connsiteY68" fmla="*/ 77119 h 1061825"/>
                <a:gd name="connsiteX69" fmla="*/ 815275 w 1061395"/>
                <a:gd name="connsiteY69" fmla="*/ 85058 h 1061825"/>
                <a:gd name="connsiteX70" fmla="*/ 107517 w 1061395"/>
                <a:gd name="connsiteY70" fmla="*/ 844036 h 1061825"/>
                <a:gd name="connsiteX71" fmla="*/ 99504 w 1061395"/>
                <a:gd name="connsiteY71" fmla="*/ 833571 h 1061825"/>
                <a:gd name="connsiteX72" fmla="*/ 766996 w 1061395"/>
                <a:gd name="connsiteY72" fmla="*/ 56488 h 1061825"/>
                <a:gd name="connsiteX73" fmla="*/ 779245 w 1061395"/>
                <a:gd name="connsiteY73" fmla="*/ 62409 h 1061825"/>
                <a:gd name="connsiteX74" fmla="*/ 81750 w 1061395"/>
                <a:gd name="connsiteY74" fmla="*/ 810382 h 1061825"/>
                <a:gd name="connsiteX75" fmla="*/ 73738 w 1061395"/>
                <a:gd name="connsiteY75" fmla="*/ 799917 h 1061825"/>
                <a:gd name="connsiteX76" fmla="*/ 727605 w 1061395"/>
                <a:gd name="connsiteY76" fmla="*/ 37444 h 1061825"/>
                <a:gd name="connsiteX77" fmla="*/ 739854 w 1061395"/>
                <a:gd name="connsiteY77" fmla="*/ 43366 h 1061825"/>
                <a:gd name="connsiteX78" fmla="*/ 59657 w 1061395"/>
                <a:gd name="connsiteY78" fmla="*/ 772788 h 1061825"/>
                <a:gd name="connsiteX79" fmla="*/ 53589 w 1061395"/>
                <a:gd name="connsiteY79" fmla="*/ 760237 h 1061825"/>
                <a:gd name="connsiteX80" fmla="*/ 348646 w 1061395"/>
                <a:gd name="connsiteY80" fmla="*/ 33884 h 1061825"/>
                <a:gd name="connsiteX81" fmla="*/ 23542 w 1061395"/>
                <a:gd name="connsiteY81" fmla="*/ 382515 h 1061825"/>
                <a:gd name="connsiteX82" fmla="*/ 32410 w 1061395"/>
                <a:gd name="connsiteY82" fmla="*/ 353948 h 1061825"/>
                <a:gd name="connsiteX83" fmla="*/ 323341 w 1061395"/>
                <a:gd name="connsiteY83" fmla="*/ 41963 h 1061825"/>
                <a:gd name="connsiteX84" fmla="*/ 324303 w 1061395"/>
                <a:gd name="connsiteY84" fmla="*/ 41440 h 1061825"/>
                <a:gd name="connsiteX85" fmla="*/ 683103 w 1061395"/>
                <a:gd name="connsiteY85" fmla="*/ 23880 h 1061825"/>
                <a:gd name="connsiteX86" fmla="*/ 697020 w 1061395"/>
                <a:gd name="connsiteY86" fmla="*/ 28013 h 1061825"/>
                <a:gd name="connsiteX87" fmla="*/ 40144 w 1061395"/>
                <a:gd name="connsiteY87" fmla="*/ 732426 h 1061825"/>
                <a:gd name="connsiteX88" fmla="*/ 36792 w 1061395"/>
                <a:gd name="connsiteY88" fmla="*/ 725492 h 1061825"/>
                <a:gd name="connsiteX89" fmla="*/ 34871 w 1061395"/>
                <a:gd name="connsiteY89" fmla="*/ 719024 h 1061825"/>
                <a:gd name="connsiteX90" fmla="*/ 638349 w 1061395"/>
                <a:gd name="connsiteY90" fmla="*/ 10588 h 1061825"/>
                <a:gd name="connsiteX91" fmla="*/ 652265 w 1061395"/>
                <a:gd name="connsiteY91" fmla="*/ 14721 h 1061825"/>
                <a:gd name="connsiteX92" fmla="*/ 25359 w 1061395"/>
                <a:gd name="connsiteY92" fmla="*/ 686996 h 1061825"/>
                <a:gd name="connsiteX93" fmla="*/ 21066 w 1061395"/>
                <a:gd name="connsiteY93" fmla="*/ 672542 h 1061825"/>
                <a:gd name="connsiteX94" fmla="*/ 427980 w 1061395"/>
                <a:gd name="connsiteY94" fmla="*/ 10094 h 1061825"/>
                <a:gd name="connsiteX95" fmla="*/ 6927 w 1061395"/>
                <a:gd name="connsiteY95" fmla="*/ 461618 h 1061825"/>
                <a:gd name="connsiteX96" fmla="*/ 9081 w 1061395"/>
                <a:gd name="connsiteY96" fmla="*/ 440251 h 1061825"/>
                <a:gd name="connsiteX97" fmla="*/ 404067 w 1061395"/>
                <a:gd name="connsiteY97" fmla="*/ 16680 h 1061825"/>
                <a:gd name="connsiteX98" fmla="*/ 423988 w 1061395"/>
                <a:gd name="connsiteY98" fmla="*/ 10496 h 1061825"/>
                <a:gd name="connsiteX99" fmla="*/ 586161 w 1061395"/>
                <a:gd name="connsiteY99" fmla="*/ 5267 h 1061825"/>
                <a:gd name="connsiteX100" fmla="*/ 602405 w 1061395"/>
                <a:gd name="connsiteY100" fmla="*/ 6904 h 1061825"/>
                <a:gd name="connsiteX101" fmla="*/ 11554 w 1061395"/>
                <a:gd name="connsiteY101" fmla="*/ 640515 h 1061825"/>
                <a:gd name="connsiteX102" fmla="*/ 10745 w 1061395"/>
                <a:gd name="connsiteY102" fmla="*/ 637793 h 1061825"/>
                <a:gd name="connsiteX103" fmla="*/ 9338 w 1061395"/>
                <a:gd name="connsiteY103" fmla="*/ 623833 h 1061825"/>
                <a:gd name="connsiteX104" fmla="*/ 491060 w 1061395"/>
                <a:gd name="connsiteY104" fmla="*/ 3735 h 1061825"/>
                <a:gd name="connsiteX105" fmla="*/ 0 w 1061395"/>
                <a:gd name="connsiteY105" fmla="*/ 530333 h 1061825"/>
                <a:gd name="connsiteX106" fmla="*/ 2154 w 1061395"/>
                <a:gd name="connsiteY106" fmla="*/ 508966 h 1061825"/>
                <a:gd name="connsiteX107" fmla="*/ 471445 w 1061395"/>
                <a:gd name="connsiteY107" fmla="*/ 5712 h 1061825"/>
                <a:gd name="connsiteX108" fmla="*/ 533922 w 1061395"/>
                <a:gd name="connsiteY108" fmla="*/ 0 h 1061825"/>
                <a:gd name="connsiteX109" fmla="*/ 550166 w 1061395"/>
                <a:gd name="connsiteY109" fmla="*/ 1638 h 1061825"/>
                <a:gd name="connsiteX110" fmla="*/ 5496 w 1061395"/>
                <a:gd name="connsiteY110" fmla="*/ 585724 h 1061825"/>
                <a:gd name="connsiteX111" fmla="*/ 3763 w 1061395"/>
                <a:gd name="connsiteY111" fmla="*/ 568526 h 106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9" name="椭圆 38"/>
            <p:cNvSpPr/>
            <p:nvPr>
              <p:custDataLst>
                <p:tags r:id="rId3"/>
              </p:custDataLst>
            </p:nvPr>
          </p:nvSpPr>
          <p:spPr>
            <a:xfrm>
              <a:off x="1025138" y="3517280"/>
              <a:ext cx="519583" cy="519590"/>
            </a:xfrm>
            <a:prstGeom prst="ellipse">
              <a:avLst/>
            </a:prstGeom>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ysClr val="window" lastClr="FFFFFF"/>
                  </a:solidFill>
                  <a:effectLst/>
                  <a:uLnTx/>
                  <a:uFillTx/>
                  <a:latin typeface="+mn-lt"/>
                  <a:ea typeface="+mn-ea"/>
                  <a:cs typeface="+mn-cs"/>
                </a:rPr>
                <a:t>A</a:t>
              </a: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grpSp>
      <p:sp>
        <p:nvSpPr>
          <p:cNvPr id="20486" name="KSO_Shape"/>
          <p:cNvSpPr/>
          <p:nvPr>
            <p:custDataLst>
              <p:tags r:id="rId4"/>
            </p:custDataLst>
          </p:nvPr>
        </p:nvSpPr>
        <p:spPr>
          <a:xfrm>
            <a:off x="2638425" y="3361055"/>
            <a:ext cx="431800" cy="377825"/>
          </a:xfrm>
          <a:custGeom>
            <a:avLst/>
            <a:gdLst/>
            <a:ahLst/>
            <a:cxnLst>
              <a:cxn ang="0">
                <a:pos x="7298" y="307840"/>
              </a:cxn>
              <a:cxn ang="0">
                <a:pos x="1796" y="319931"/>
              </a:cxn>
              <a:cxn ang="0">
                <a:pos x="0" y="332777"/>
              </a:cxn>
              <a:cxn ang="0">
                <a:pos x="1796" y="345623"/>
              </a:cxn>
              <a:cxn ang="0">
                <a:pos x="7298" y="357597"/>
              </a:cxn>
              <a:cxn ang="0">
                <a:pos x="16507" y="367769"/>
              </a:cxn>
              <a:cxn ang="0">
                <a:pos x="27918" y="374512"/>
              </a:cxn>
              <a:cxn ang="0">
                <a:pos x="40545" y="377592"/>
              </a:cxn>
              <a:cxn ang="0">
                <a:pos x="53461" y="377011"/>
              </a:cxn>
              <a:cxn ang="0">
                <a:pos x="65798" y="372652"/>
              </a:cxn>
              <a:cxn ang="0">
                <a:pos x="76687" y="364688"/>
              </a:cxn>
              <a:cxn ang="0">
                <a:pos x="225486" y="214256"/>
              </a:cxn>
              <a:cxn ang="0">
                <a:pos x="230988" y="203095"/>
              </a:cxn>
              <a:cxn ang="0">
                <a:pos x="233189" y="191005"/>
              </a:cxn>
              <a:cxn ang="0">
                <a:pos x="233189" y="187750"/>
              </a:cxn>
              <a:cxn ang="0">
                <a:pos x="231510" y="176706"/>
              </a:cxn>
              <a:cxn ang="0">
                <a:pos x="226644" y="165313"/>
              </a:cxn>
              <a:cxn ang="0">
                <a:pos x="218304" y="155257"/>
              </a:cxn>
              <a:cxn ang="0">
                <a:pos x="67767" y="6161"/>
              </a:cxn>
              <a:cxn ang="0">
                <a:pos x="55546" y="1221"/>
              </a:cxn>
              <a:cxn ang="0">
                <a:pos x="42688" y="0"/>
              </a:cxn>
              <a:cxn ang="0">
                <a:pos x="30003" y="2441"/>
              </a:cxn>
              <a:cxn ang="0">
                <a:pos x="18303" y="8661"/>
              </a:cxn>
              <a:cxn ang="0">
                <a:pos x="8630" y="18368"/>
              </a:cxn>
              <a:cxn ang="0">
                <a:pos x="2433" y="30110"/>
              </a:cxn>
              <a:cxn ang="0">
                <a:pos x="0" y="42898"/>
              </a:cxn>
              <a:cxn ang="0">
                <a:pos x="1216" y="55802"/>
              </a:cxn>
              <a:cxn ang="0">
                <a:pos x="6140" y="68009"/>
              </a:cxn>
              <a:cxn ang="0">
                <a:pos x="124588" y="188913"/>
              </a:cxn>
              <a:cxn ang="0">
                <a:pos x="207183" y="306096"/>
              </a:cxn>
              <a:cxn ang="0">
                <a:pos x="201043" y="317780"/>
              </a:cxn>
              <a:cxn ang="0">
                <a:pos x="198553" y="330568"/>
              </a:cxn>
              <a:cxn ang="0">
                <a:pos x="199827" y="343472"/>
              </a:cxn>
              <a:cxn ang="0">
                <a:pos x="204750" y="355737"/>
              </a:cxn>
              <a:cxn ang="0">
                <a:pos x="213323" y="366258"/>
              </a:cxn>
              <a:cxn ang="0">
                <a:pos x="224501" y="373698"/>
              </a:cxn>
              <a:cxn ang="0">
                <a:pos x="236954" y="377360"/>
              </a:cxn>
              <a:cxn ang="0">
                <a:pos x="249929" y="377360"/>
              </a:cxn>
              <a:cxn ang="0">
                <a:pos x="262381" y="373698"/>
              </a:cxn>
              <a:cxn ang="0">
                <a:pos x="273560" y="366258"/>
              </a:cxn>
              <a:cxn ang="0">
                <a:pos x="422880" y="215942"/>
              </a:cxn>
              <a:cxn ang="0">
                <a:pos x="428904" y="205014"/>
              </a:cxn>
              <a:cxn ang="0">
                <a:pos x="431568" y="193040"/>
              </a:cxn>
              <a:cxn ang="0">
                <a:pos x="431800" y="187924"/>
              </a:cxn>
              <a:cxn ang="0">
                <a:pos x="430584" y="178682"/>
              </a:cxn>
              <a:cxn ang="0">
                <a:pos x="426298" y="167115"/>
              </a:cxn>
              <a:cxn ang="0">
                <a:pos x="418710" y="156943"/>
              </a:cxn>
              <a:cxn ang="0">
                <a:pos x="268231" y="7324"/>
              </a:cxn>
              <a:cxn ang="0">
                <a:pos x="256300" y="1860"/>
              </a:cxn>
              <a:cxn ang="0">
                <a:pos x="243441" y="0"/>
              </a:cxn>
              <a:cxn ang="0">
                <a:pos x="230583" y="1860"/>
              </a:cxn>
              <a:cxn ang="0">
                <a:pos x="218651" y="7324"/>
              </a:cxn>
              <a:cxn ang="0">
                <a:pos x="208573" y="16566"/>
              </a:cxn>
              <a:cxn ang="0">
                <a:pos x="201796" y="28017"/>
              </a:cxn>
              <a:cxn ang="0">
                <a:pos x="198726" y="40689"/>
              </a:cxn>
              <a:cxn ang="0">
                <a:pos x="199306" y="53709"/>
              </a:cxn>
              <a:cxn ang="0">
                <a:pos x="203650" y="66090"/>
              </a:cxn>
              <a:cxn ang="0">
                <a:pos x="211643" y="76960"/>
              </a:cxn>
            </a:cxnLst>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p>
            <a:endParaRPr lang="zh-CN" altLang="en-US"/>
          </a:p>
        </p:txBody>
      </p:sp>
      <p:sp>
        <p:nvSpPr>
          <p:cNvPr id="20487" name="KSO_Shape"/>
          <p:cNvSpPr/>
          <p:nvPr>
            <p:custDataLst>
              <p:tags r:id="rId5"/>
            </p:custDataLst>
          </p:nvPr>
        </p:nvSpPr>
        <p:spPr>
          <a:xfrm>
            <a:off x="5392738" y="3370263"/>
            <a:ext cx="433387" cy="377825"/>
          </a:xfrm>
          <a:custGeom>
            <a:avLst/>
            <a:gdLst/>
            <a:ahLst/>
            <a:cxnLst>
              <a:cxn ang="0">
                <a:pos x="7325" y="307840"/>
              </a:cxn>
              <a:cxn ang="0">
                <a:pos x="1802" y="319931"/>
              </a:cxn>
              <a:cxn ang="0">
                <a:pos x="0" y="332777"/>
              </a:cxn>
              <a:cxn ang="0">
                <a:pos x="1802" y="345623"/>
              </a:cxn>
              <a:cxn ang="0">
                <a:pos x="7325" y="357597"/>
              </a:cxn>
              <a:cxn ang="0">
                <a:pos x="16568" y="367769"/>
              </a:cxn>
              <a:cxn ang="0">
                <a:pos x="28020" y="374512"/>
              </a:cxn>
              <a:cxn ang="0">
                <a:pos x="40694" y="377592"/>
              </a:cxn>
              <a:cxn ang="0">
                <a:pos x="53657" y="377011"/>
              </a:cxn>
              <a:cxn ang="0">
                <a:pos x="66040" y="372652"/>
              </a:cxn>
              <a:cxn ang="0">
                <a:pos x="76969" y="364688"/>
              </a:cxn>
              <a:cxn ang="0">
                <a:pos x="226315" y="214256"/>
              </a:cxn>
              <a:cxn ang="0">
                <a:pos x="231837" y="203095"/>
              </a:cxn>
              <a:cxn ang="0">
                <a:pos x="234046" y="191005"/>
              </a:cxn>
              <a:cxn ang="0">
                <a:pos x="234046" y="187750"/>
              </a:cxn>
              <a:cxn ang="0">
                <a:pos x="232361" y="176706"/>
              </a:cxn>
              <a:cxn ang="0">
                <a:pos x="227477" y="165313"/>
              </a:cxn>
              <a:cxn ang="0">
                <a:pos x="219106" y="155257"/>
              </a:cxn>
              <a:cxn ang="0">
                <a:pos x="68016" y="6161"/>
              </a:cxn>
              <a:cxn ang="0">
                <a:pos x="55750" y="1221"/>
              </a:cxn>
              <a:cxn ang="0">
                <a:pos x="42845" y="0"/>
              </a:cxn>
              <a:cxn ang="0">
                <a:pos x="30113" y="2441"/>
              </a:cxn>
              <a:cxn ang="0">
                <a:pos x="18370" y="8661"/>
              </a:cxn>
              <a:cxn ang="0">
                <a:pos x="8662" y="18368"/>
              </a:cxn>
              <a:cxn ang="0">
                <a:pos x="2442" y="30110"/>
              </a:cxn>
              <a:cxn ang="0">
                <a:pos x="0" y="42898"/>
              </a:cxn>
              <a:cxn ang="0">
                <a:pos x="1221" y="55802"/>
              </a:cxn>
              <a:cxn ang="0">
                <a:pos x="6162" y="68009"/>
              </a:cxn>
              <a:cxn ang="0">
                <a:pos x="125046" y="188913"/>
              </a:cxn>
              <a:cxn ang="0">
                <a:pos x="207944" y="306096"/>
              </a:cxn>
              <a:cxn ang="0">
                <a:pos x="201782" y="317780"/>
              </a:cxn>
              <a:cxn ang="0">
                <a:pos x="199282" y="330568"/>
              </a:cxn>
              <a:cxn ang="0">
                <a:pos x="200561" y="343472"/>
              </a:cxn>
              <a:cxn ang="0">
                <a:pos x="205503" y="355737"/>
              </a:cxn>
              <a:cxn ang="0">
                <a:pos x="214107" y="366258"/>
              </a:cxn>
              <a:cxn ang="0">
                <a:pos x="225326" y="373698"/>
              </a:cxn>
              <a:cxn ang="0">
                <a:pos x="237825" y="377360"/>
              </a:cxn>
              <a:cxn ang="0">
                <a:pos x="250847" y="377360"/>
              </a:cxn>
              <a:cxn ang="0">
                <a:pos x="263346" y="373698"/>
              </a:cxn>
              <a:cxn ang="0">
                <a:pos x="274566" y="366258"/>
              </a:cxn>
              <a:cxn ang="0">
                <a:pos x="424434" y="215942"/>
              </a:cxn>
              <a:cxn ang="0">
                <a:pos x="430480" y="205014"/>
              </a:cxn>
              <a:cxn ang="0">
                <a:pos x="433154" y="193040"/>
              </a:cxn>
              <a:cxn ang="0">
                <a:pos x="433387" y="187924"/>
              </a:cxn>
              <a:cxn ang="0">
                <a:pos x="432166" y="178682"/>
              </a:cxn>
              <a:cxn ang="0">
                <a:pos x="427864" y="167115"/>
              </a:cxn>
              <a:cxn ang="0">
                <a:pos x="420249" y="156943"/>
              </a:cxn>
              <a:cxn ang="0">
                <a:pos x="269217" y="7324"/>
              </a:cxn>
              <a:cxn ang="0">
                <a:pos x="257242" y="1860"/>
              </a:cxn>
              <a:cxn ang="0">
                <a:pos x="244336" y="0"/>
              </a:cxn>
              <a:cxn ang="0">
                <a:pos x="231430" y="1860"/>
              </a:cxn>
              <a:cxn ang="0">
                <a:pos x="219455" y="7324"/>
              </a:cxn>
              <a:cxn ang="0">
                <a:pos x="209340" y="16566"/>
              </a:cxn>
              <a:cxn ang="0">
                <a:pos x="202538" y="28017"/>
              </a:cxn>
              <a:cxn ang="0">
                <a:pos x="199457" y="40689"/>
              </a:cxn>
              <a:cxn ang="0">
                <a:pos x="200038" y="53709"/>
              </a:cxn>
              <a:cxn ang="0">
                <a:pos x="204398" y="66090"/>
              </a:cxn>
              <a:cxn ang="0">
                <a:pos x="212421" y="76960"/>
              </a:cxn>
            </a:cxnLst>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p>
            <a:endParaRPr lang="zh-CN" altLang="en-US"/>
          </a:p>
        </p:txBody>
      </p:sp>
      <p:grpSp>
        <p:nvGrpSpPr>
          <p:cNvPr id="20488" name="组合 77"/>
          <p:cNvGrpSpPr/>
          <p:nvPr/>
        </p:nvGrpSpPr>
        <p:grpSpPr>
          <a:xfrm>
            <a:off x="6435725" y="3065463"/>
            <a:ext cx="987425" cy="987425"/>
            <a:chOff x="3633543" y="3480030"/>
            <a:chExt cx="594254" cy="594495"/>
          </a:xfrm>
        </p:grpSpPr>
        <p:sp>
          <p:nvSpPr>
            <p:cNvPr id="47" name="任意多边形 46"/>
            <p:cNvSpPr/>
            <p:nvPr>
              <p:custDataLst>
                <p:tags r:id="rId6"/>
              </p:custDataLst>
            </p:nvPr>
          </p:nvSpPr>
          <p:spPr>
            <a:xfrm>
              <a:off x="3633543" y="3480030"/>
              <a:ext cx="594254" cy="594495"/>
            </a:xfrm>
            <a:custGeom>
              <a:avLst/>
              <a:gdLst>
                <a:gd name="connsiteX0" fmla="*/ 984925 w 1061395"/>
                <a:gd name="connsiteY0" fmla="*/ 803361 h 1061825"/>
                <a:gd name="connsiteX1" fmla="*/ 963633 w 1061395"/>
                <a:gd name="connsiteY1" fmla="*/ 838840 h 1061825"/>
                <a:gd name="connsiteX2" fmla="*/ 846836 w 1061395"/>
                <a:gd name="connsiteY2" fmla="*/ 957752 h 1061825"/>
                <a:gd name="connsiteX3" fmla="*/ 832735 w 1061395"/>
                <a:gd name="connsiteY3" fmla="*/ 966566 h 1061825"/>
                <a:gd name="connsiteX4" fmla="*/ 1033209 w 1061395"/>
                <a:gd name="connsiteY4" fmla="*/ 690298 h 1061825"/>
                <a:gd name="connsiteX5" fmla="*/ 1022808 w 1061395"/>
                <a:gd name="connsiteY5" fmla="*/ 720509 h 1061825"/>
                <a:gd name="connsiteX6" fmla="*/ 749212 w 1061395"/>
                <a:gd name="connsiteY6" fmla="*/ 1013904 h 1061825"/>
                <a:gd name="connsiteX7" fmla="*/ 719033 w 1061395"/>
                <a:gd name="connsiteY7" fmla="*/ 1027210 h 1061825"/>
                <a:gd name="connsiteX8" fmla="*/ 1054468 w 1061395"/>
                <a:gd name="connsiteY8" fmla="*/ 606214 h 1061825"/>
                <a:gd name="connsiteX9" fmla="*/ 1052314 w 1061395"/>
                <a:gd name="connsiteY9" fmla="*/ 627581 h 1061825"/>
                <a:gd name="connsiteX10" fmla="*/ 664411 w 1061395"/>
                <a:gd name="connsiteY10" fmla="*/ 1043557 h 1061825"/>
                <a:gd name="connsiteX11" fmla="*/ 640248 w 1061395"/>
                <a:gd name="connsiteY11" fmla="*/ 1050410 h 1061825"/>
                <a:gd name="connsiteX12" fmla="*/ 1061395 w 1061395"/>
                <a:gd name="connsiteY12" fmla="*/ 537500 h 1061825"/>
                <a:gd name="connsiteX13" fmla="*/ 1059241 w 1061395"/>
                <a:gd name="connsiteY13" fmla="*/ 558867 h 1061825"/>
                <a:gd name="connsiteX14" fmla="*/ 596369 w 1061395"/>
                <a:gd name="connsiteY14" fmla="*/ 1055237 h 1061825"/>
                <a:gd name="connsiteX15" fmla="*/ 576754 w 1061395"/>
                <a:gd name="connsiteY15" fmla="*/ 1057214 h 1061825"/>
                <a:gd name="connsiteX16" fmla="*/ 1056461 w 1061395"/>
                <a:gd name="connsiteY16" fmla="*/ 481505 h 1061825"/>
                <a:gd name="connsiteX17" fmla="*/ 1058396 w 1061395"/>
                <a:gd name="connsiteY17" fmla="*/ 498487 h 1061825"/>
                <a:gd name="connsiteX18" fmla="*/ 533289 w 1061395"/>
                <a:gd name="connsiteY18" fmla="*/ 1061596 h 1061825"/>
                <a:gd name="connsiteX19" fmla="*/ 531015 w 1061395"/>
                <a:gd name="connsiteY19" fmla="*/ 1061825 h 1061825"/>
                <a:gd name="connsiteX20" fmla="*/ 516813 w 1061395"/>
                <a:gd name="connsiteY20" fmla="*/ 1060207 h 1061825"/>
                <a:gd name="connsiteX21" fmla="*/ 1050239 w 1061395"/>
                <a:gd name="connsiteY21" fmla="*/ 426892 h 1061825"/>
                <a:gd name="connsiteX22" fmla="*/ 1052174 w 1061395"/>
                <a:gd name="connsiteY22" fmla="*/ 443874 h 1061825"/>
                <a:gd name="connsiteX23" fmla="*/ 481216 w 1061395"/>
                <a:gd name="connsiteY23" fmla="*/ 1056151 h 1061825"/>
                <a:gd name="connsiteX24" fmla="*/ 465152 w 1061395"/>
                <a:gd name="connsiteY24" fmla="*/ 1054321 h 1061825"/>
                <a:gd name="connsiteX25" fmla="*/ 1037421 w 1061395"/>
                <a:gd name="connsiteY25" fmla="*/ 379351 h 1061825"/>
                <a:gd name="connsiteX26" fmla="*/ 1042304 w 1061395"/>
                <a:gd name="connsiteY26" fmla="*/ 393172 h 1061825"/>
                <a:gd name="connsiteX27" fmla="*/ 429555 w 1061395"/>
                <a:gd name="connsiteY27" fmla="*/ 1050265 h 1061825"/>
                <a:gd name="connsiteX28" fmla="*/ 413491 w 1061395"/>
                <a:gd name="connsiteY28" fmla="*/ 1048435 h 1061825"/>
                <a:gd name="connsiteX29" fmla="*/ 1021718 w 1061395"/>
                <a:gd name="connsiteY29" fmla="*/ 334905 h 1061825"/>
                <a:gd name="connsiteX30" fmla="*/ 1026601 w 1061395"/>
                <a:gd name="connsiteY30" fmla="*/ 348726 h 1061825"/>
                <a:gd name="connsiteX31" fmla="*/ 383372 w 1061395"/>
                <a:gd name="connsiteY31" fmla="*/ 1038505 h 1061825"/>
                <a:gd name="connsiteX32" fmla="*/ 370004 w 1061395"/>
                <a:gd name="connsiteY32" fmla="*/ 1033782 h 1061825"/>
                <a:gd name="connsiteX33" fmla="*/ 1004759 w 1061395"/>
                <a:gd name="connsiteY33" fmla="*/ 291805 h 1061825"/>
                <a:gd name="connsiteX34" fmla="*/ 1009213 w 1061395"/>
                <a:gd name="connsiteY34" fmla="*/ 299511 h 1061825"/>
                <a:gd name="connsiteX35" fmla="*/ 1010898 w 1061395"/>
                <a:gd name="connsiteY35" fmla="*/ 304279 h 1061825"/>
                <a:gd name="connsiteX36" fmla="*/ 340384 w 1061395"/>
                <a:gd name="connsiteY36" fmla="*/ 1023317 h 1061825"/>
                <a:gd name="connsiteX37" fmla="*/ 327017 w 1061395"/>
                <a:gd name="connsiteY37" fmla="*/ 1018595 h 1061825"/>
                <a:gd name="connsiteX38" fmla="*/ 982889 w 1061395"/>
                <a:gd name="connsiteY38" fmla="*/ 253973 h 1061825"/>
                <a:gd name="connsiteX39" fmla="*/ 989689 w 1061395"/>
                <a:gd name="connsiteY39" fmla="*/ 265737 h 1061825"/>
                <a:gd name="connsiteX40" fmla="*/ 297718 w 1061395"/>
                <a:gd name="connsiteY40" fmla="*/ 1007785 h 1061825"/>
                <a:gd name="connsiteX41" fmla="*/ 286172 w 1061395"/>
                <a:gd name="connsiteY41" fmla="*/ 1001110 h 1061825"/>
                <a:gd name="connsiteX42" fmla="*/ 958819 w 1061395"/>
                <a:gd name="connsiteY42" fmla="*/ 218498 h 1061825"/>
                <a:gd name="connsiteX43" fmla="*/ 967191 w 1061395"/>
                <a:gd name="connsiteY43" fmla="*/ 228578 h 1061825"/>
                <a:gd name="connsiteX44" fmla="*/ 260586 w 1061395"/>
                <a:gd name="connsiteY44" fmla="*/ 986319 h 1061825"/>
                <a:gd name="connsiteX45" fmla="*/ 249039 w 1061395"/>
                <a:gd name="connsiteY45" fmla="*/ 979644 h 1061825"/>
                <a:gd name="connsiteX46" fmla="*/ 931896 w 1061395"/>
                <a:gd name="connsiteY46" fmla="*/ 186083 h 1061825"/>
                <a:gd name="connsiteX47" fmla="*/ 940268 w 1061395"/>
                <a:gd name="connsiteY47" fmla="*/ 196163 h 1061825"/>
                <a:gd name="connsiteX48" fmla="*/ 224700 w 1061395"/>
                <a:gd name="connsiteY48" fmla="*/ 963515 h 1061825"/>
                <a:gd name="connsiteX49" fmla="*/ 214686 w 1061395"/>
                <a:gd name="connsiteY49" fmla="*/ 955197 h 1061825"/>
                <a:gd name="connsiteX50" fmla="*/ 904938 w 1061395"/>
                <a:gd name="connsiteY50" fmla="*/ 153706 h 1061825"/>
                <a:gd name="connsiteX51" fmla="*/ 905120 w 1061395"/>
                <a:gd name="connsiteY51" fmla="*/ 153846 h 1061825"/>
                <a:gd name="connsiteX52" fmla="*/ 913345 w 1061395"/>
                <a:gd name="connsiteY52" fmla="*/ 163748 h 1061825"/>
                <a:gd name="connsiteX53" fmla="*/ 192495 w 1061395"/>
                <a:gd name="connsiteY53" fmla="*/ 936766 h 1061825"/>
                <a:gd name="connsiteX54" fmla="*/ 182480 w 1061395"/>
                <a:gd name="connsiteY54" fmla="*/ 928448 h 1061825"/>
                <a:gd name="connsiteX55" fmla="*/ 871594 w 1061395"/>
                <a:gd name="connsiteY55" fmla="*/ 128177 h 1061825"/>
                <a:gd name="connsiteX56" fmla="*/ 881963 w 1061395"/>
                <a:gd name="connsiteY56" fmla="*/ 136116 h 1061825"/>
                <a:gd name="connsiteX57" fmla="*/ 160289 w 1061395"/>
                <a:gd name="connsiteY57" fmla="*/ 910016 h 1061825"/>
                <a:gd name="connsiteX58" fmla="*/ 154095 w 1061395"/>
                <a:gd name="connsiteY58" fmla="*/ 904871 h 1061825"/>
                <a:gd name="connsiteX59" fmla="*/ 151038 w 1061395"/>
                <a:gd name="connsiteY59" fmla="*/ 900879 h 1061825"/>
                <a:gd name="connsiteX60" fmla="*/ 838251 w 1061395"/>
                <a:gd name="connsiteY60" fmla="*/ 102648 h 1061825"/>
                <a:gd name="connsiteX61" fmla="*/ 848619 w 1061395"/>
                <a:gd name="connsiteY61" fmla="*/ 110587 h 1061825"/>
                <a:gd name="connsiteX62" fmla="*/ 133284 w 1061395"/>
                <a:gd name="connsiteY62" fmla="*/ 877690 h 1061825"/>
                <a:gd name="connsiteX63" fmla="*/ 125271 w 1061395"/>
                <a:gd name="connsiteY63" fmla="*/ 867225 h 1061825"/>
                <a:gd name="connsiteX64" fmla="*/ 243602 w 1061395"/>
                <a:gd name="connsiteY64" fmla="*/ 85243 h 1061825"/>
                <a:gd name="connsiteX65" fmla="*/ 70632 w 1061395"/>
                <a:gd name="connsiteY65" fmla="*/ 270731 h 1061825"/>
                <a:gd name="connsiteX66" fmla="*/ 90653 w 1061395"/>
                <a:gd name="connsiteY66" fmla="*/ 233846 h 1061825"/>
                <a:gd name="connsiteX67" fmla="*/ 234095 w 1061395"/>
                <a:gd name="connsiteY67" fmla="*/ 90404 h 1061825"/>
                <a:gd name="connsiteX68" fmla="*/ 804907 w 1061395"/>
                <a:gd name="connsiteY68" fmla="*/ 77119 h 1061825"/>
                <a:gd name="connsiteX69" fmla="*/ 815275 w 1061395"/>
                <a:gd name="connsiteY69" fmla="*/ 85058 h 1061825"/>
                <a:gd name="connsiteX70" fmla="*/ 107517 w 1061395"/>
                <a:gd name="connsiteY70" fmla="*/ 844036 h 1061825"/>
                <a:gd name="connsiteX71" fmla="*/ 99504 w 1061395"/>
                <a:gd name="connsiteY71" fmla="*/ 833571 h 1061825"/>
                <a:gd name="connsiteX72" fmla="*/ 766996 w 1061395"/>
                <a:gd name="connsiteY72" fmla="*/ 56488 h 1061825"/>
                <a:gd name="connsiteX73" fmla="*/ 779245 w 1061395"/>
                <a:gd name="connsiteY73" fmla="*/ 62409 h 1061825"/>
                <a:gd name="connsiteX74" fmla="*/ 81750 w 1061395"/>
                <a:gd name="connsiteY74" fmla="*/ 810382 h 1061825"/>
                <a:gd name="connsiteX75" fmla="*/ 73738 w 1061395"/>
                <a:gd name="connsiteY75" fmla="*/ 799917 h 1061825"/>
                <a:gd name="connsiteX76" fmla="*/ 727605 w 1061395"/>
                <a:gd name="connsiteY76" fmla="*/ 37444 h 1061825"/>
                <a:gd name="connsiteX77" fmla="*/ 739854 w 1061395"/>
                <a:gd name="connsiteY77" fmla="*/ 43366 h 1061825"/>
                <a:gd name="connsiteX78" fmla="*/ 59657 w 1061395"/>
                <a:gd name="connsiteY78" fmla="*/ 772788 h 1061825"/>
                <a:gd name="connsiteX79" fmla="*/ 53589 w 1061395"/>
                <a:gd name="connsiteY79" fmla="*/ 760237 h 1061825"/>
                <a:gd name="connsiteX80" fmla="*/ 348646 w 1061395"/>
                <a:gd name="connsiteY80" fmla="*/ 33884 h 1061825"/>
                <a:gd name="connsiteX81" fmla="*/ 23542 w 1061395"/>
                <a:gd name="connsiteY81" fmla="*/ 382515 h 1061825"/>
                <a:gd name="connsiteX82" fmla="*/ 32410 w 1061395"/>
                <a:gd name="connsiteY82" fmla="*/ 353948 h 1061825"/>
                <a:gd name="connsiteX83" fmla="*/ 323341 w 1061395"/>
                <a:gd name="connsiteY83" fmla="*/ 41963 h 1061825"/>
                <a:gd name="connsiteX84" fmla="*/ 324303 w 1061395"/>
                <a:gd name="connsiteY84" fmla="*/ 41440 h 1061825"/>
                <a:gd name="connsiteX85" fmla="*/ 683103 w 1061395"/>
                <a:gd name="connsiteY85" fmla="*/ 23880 h 1061825"/>
                <a:gd name="connsiteX86" fmla="*/ 697020 w 1061395"/>
                <a:gd name="connsiteY86" fmla="*/ 28013 h 1061825"/>
                <a:gd name="connsiteX87" fmla="*/ 40144 w 1061395"/>
                <a:gd name="connsiteY87" fmla="*/ 732426 h 1061825"/>
                <a:gd name="connsiteX88" fmla="*/ 36792 w 1061395"/>
                <a:gd name="connsiteY88" fmla="*/ 725492 h 1061825"/>
                <a:gd name="connsiteX89" fmla="*/ 34871 w 1061395"/>
                <a:gd name="connsiteY89" fmla="*/ 719024 h 1061825"/>
                <a:gd name="connsiteX90" fmla="*/ 638349 w 1061395"/>
                <a:gd name="connsiteY90" fmla="*/ 10588 h 1061825"/>
                <a:gd name="connsiteX91" fmla="*/ 652265 w 1061395"/>
                <a:gd name="connsiteY91" fmla="*/ 14721 h 1061825"/>
                <a:gd name="connsiteX92" fmla="*/ 25359 w 1061395"/>
                <a:gd name="connsiteY92" fmla="*/ 686996 h 1061825"/>
                <a:gd name="connsiteX93" fmla="*/ 21066 w 1061395"/>
                <a:gd name="connsiteY93" fmla="*/ 672542 h 1061825"/>
                <a:gd name="connsiteX94" fmla="*/ 427980 w 1061395"/>
                <a:gd name="connsiteY94" fmla="*/ 10094 h 1061825"/>
                <a:gd name="connsiteX95" fmla="*/ 6927 w 1061395"/>
                <a:gd name="connsiteY95" fmla="*/ 461618 h 1061825"/>
                <a:gd name="connsiteX96" fmla="*/ 9081 w 1061395"/>
                <a:gd name="connsiteY96" fmla="*/ 440251 h 1061825"/>
                <a:gd name="connsiteX97" fmla="*/ 404067 w 1061395"/>
                <a:gd name="connsiteY97" fmla="*/ 16680 h 1061825"/>
                <a:gd name="connsiteX98" fmla="*/ 423988 w 1061395"/>
                <a:gd name="connsiteY98" fmla="*/ 10496 h 1061825"/>
                <a:gd name="connsiteX99" fmla="*/ 586161 w 1061395"/>
                <a:gd name="connsiteY99" fmla="*/ 5267 h 1061825"/>
                <a:gd name="connsiteX100" fmla="*/ 602405 w 1061395"/>
                <a:gd name="connsiteY100" fmla="*/ 6904 h 1061825"/>
                <a:gd name="connsiteX101" fmla="*/ 11554 w 1061395"/>
                <a:gd name="connsiteY101" fmla="*/ 640515 h 1061825"/>
                <a:gd name="connsiteX102" fmla="*/ 10745 w 1061395"/>
                <a:gd name="connsiteY102" fmla="*/ 637793 h 1061825"/>
                <a:gd name="connsiteX103" fmla="*/ 9338 w 1061395"/>
                <a:gd name="connsiteY103" fmla="*/ 623833 h 1061825"/>
                <a:gd name="connsiteX104" fmla="*/ 491060 w 1061395"/>
                <a:gd name="connsiteY104" fmla="*/ 3735 h 1061825"/>
                <a:gd name="connsiteX105" fmla="*/ 0 w 1061395"/>
                <a:gd name="connsiteY105" fmla="*/ 530333 h 1061825"/>
                <a:gd name="connsiteX106" fmla="*/ 2154 w 1061395"/>
                <a:gd name="connsiteY106" fmla="*/ 508966 h 1061825"/>
                <a:gd name="connsiteX107" fmla="*/ 471445 w 1061395"/>
                <a:gd name="connsiteY107" fmla="*/ 5712 h 1061825"/>
                <a:gd name="connsiteX108" fmla="*/ 533922 w 1061395"/>
                <a:gd name="connsiteY108" fmla="*/ 0 h 1061825"/>
                <a:gd name="connsiteX109" fmla="*/ 550166 w 1061395"/>
                <a:gd name="connsiteY109" fmla="*/ 1638 h 1061825"/>
                <a:gd name="connsiteX110" fmla="*/ 5496 w 1061395"/>
                <a:gd name="connsiteY110" fmla="*/ 585724 h 1061825"/>
                <a:gd name="connsiteX111" fmla="*/ 3763 w 1061395"/>
                <a:gd name="connsiteY111" fmla="*/ 568526 h 106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8CBF62"/>
            </a:solidFill>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8" name="椭圆 47"/>
            <p:cNvSpPr/>
            <p:nvPr>
              <p:custDataLst>
                <p:tags r:id="rId7"/>
              </p:custDataLst>
            </p:nvPr>
          </p:nvSpPr>
          <p:spPr>
            <a:xfrm>
              <a:off x="3670804" y="3517305"/>
              <a:ext cx="519733" cy="519944"/>
            </a:xfrm>
            <a:prstGeom prst="ellipse">
              <a:avLst/>
            </a:prstGeom>
            <a:solidFill>
              <a:srgbClr val="8CBF62"/>
            </a:solidFill>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smtClean="0">
                  <a:ln>
                    <a:noFill/>
                  </a:ln>
                  <a:solidFill>
                    <a:sysClr val="window" lastClr="FFFFFF"/>
                  </a:solidFill>
                  <a:effectLst/>
                  <a:uLnTx/>
                  <a:uFillTx/>
                  <a:latin typeface="+mn-lt"/>
                  <a:ea typeface="+mn-ea"/>
                  <a:cs typeface="+mn-cs"/>
                </a:rPr>
                <a:t>C</a:t>
              </a: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grpSp>
      <p:grpSp>
        <p:nvGrpSpPr>
          <p:cNvPr id="20491" name="组合 78"/>
          <p:cNvGrpSpPr/>
          <p:nvPr/>
        </p:nvGrpSpPr>
        <p:grpSpPr>
          <a:xfrm>
            <a:off x="3506788" y="3056255"/>
            <a:ext cx="987425" cy="987425"/>
            <a:chOff x="2310421" y="3480404"/>
            <a:chExt cx="594150" cy="594121"/>
          </a:xfrm>
        </p:grpSpPr>
        <p:sp>
          <p:nvSpPr>
            <p:cNvPr id="44" name="任意多边形 43"/>
            <p:cNvSpPr/>
            <p:nvPr>
              <p:custDataLst>
                <p:tags r:id="rId8"/>
              </p:custDataLst>
            </p:nvPr>
          </p:nvSpPr>
          <p:spPr>
            <a:xfrm>
              <a:off x="2310421" y="3480404"/>
              <a:ext cx="594150" cy="594121"/>
            </a:xfrm>
            <a:custGeom>
              <a:avLst/>
              <a:gdLst>
                <a:gd name="connsiteX0" fmla="*/ 984925 w 1061395"/>
                <a:gd name="connsiteY0" fmla="*/ 803361 h 1061825"/>
                <a:gd name="connsiteX1" fmla="*/ 963633 w 1061395"/>
                <a:gd name="connsiteY1" fmla="*/ 838840 h 1061825"/>
                <a:gd name="connsiteX2" fmla="*/ 846836 w 1061395"/>
                <a:gd name="connsiteY2" fmla="*/ 957752 h 1061825"/>
                <a:gd name="connsiteX3" fmla="*/ 832735 w 1061395"/>
                <a:gd name="connsiteY3" fmla="*/ 966566 h 1061825"/>
                <a:gd name="connsiteX4" fmla="*/ 1033209 w 1061395"/>
                <a:gd name="connsiteY4" fmla="*/ 690298 h 1061825"/>
                <a:gd name="connsiteX5" fmla="*/ 1022808 w 1061395"/>
                <a:gd name="connsiteY5" fmla="*/ 720509 h 1061825"/>
                <a:gd name="connsiteX6" fmla="*/ 749212 w 1061395"/>
                <a:gd name="connsiteY6" fmla="*/ 1013904 h 1061825"/>
                <a:gd name="connsiteX7" fmla="*/ 719033 w 1061395"/>
                <a:gd name="connsiteY7" fmla="*/ 1027210 h 1061825"/>
                <a:gd name="connsiteX8" fmla="*/ 1054468 w 1061395"/>
                <a:gd name="connsiteY8" fmla="*/ 606214 h 1061825"/>
                <a:gd name="connsiteX9" fmla="*/ 1052314 w 1061395"/>
                <a:gd name="connsiteY9" fmla="*/ 627581 h 1061825"/>
                <a:gd name="connsiteX10" fmla="*/ 664411 w 1061395"/>
                <a:gd name="connsiteY10" fmla="*/ 1043557 h 1061825"/>
                <a:gd name="connsiteX11" fmla="*/ 640248 w 1061395"/>
                <a:gd name="connsiteY11" fmla="*/ 1050410 h 1061825"/>
                <a:gd name="connsiteX12" fmla="*/ 1061395 w 1061395"/>
                <a:gd name="connsiteY12" fmla="*/ 537500 h 1061825"/>
                <a:gd name="connsiteX13" fmla="*/ 1059241 w 1061395"/>
                <a:gd name="connsiteY13" fmla="*/ 558867 h 1061825"/>
                <a:gd name="connsiteX14" fmla="*/ 596369 w 1061395"/>
                <a:gd name="connsiteY14" fmla="*/ 1055237 h 1061825"/>
                <a:gd name="connsiteX15" fmla="*/ 576754 w 1061395"/>
                <a:gd name="connsiteY15" fmla="*/ 1057214 h 1061825"/>
                <a:gd name="connsiteX16" fmla="*/ 1056461 w 1061395"/>
                <a:gd name="connsiteY16" fmla="*/ 481505 h 1061825"/>
                <a:gd name="connsiteX17" fmla="*/ 1058396 w 1061395"/>
                <a:gd name="connsiteY17" fmla="*/ 498487 h 1061825"/>
                <a:gd name="connsiteX18" fmla="*/ 533289 w 1061395"/>
                <a:gd name="connsiteY18" fmla="*/ 1061596 h 1061825"/>
                <a:gd name="connsiteX19" fmla="*/ 531015 w 1061395"/>
                <a:gd name="connsiteY19" fmla="*/ 1061825 h 1061825"/>
                <a:gd name="connsiteX20" fmla="*/ 516813 w 1061395"/>
                <a:gd name="connsiteY20" fmla="*/ 1060207 h 1061825"/>
                <a:gd name="connsiteX21" fmla="*/ 1050239 w 1061395"/>
                <a:gd name="connsiteY21" fmla="*/ 426892 h 1061825"/>
                <a:gd name="connsiteX22" fmla="*/ 1052174 w 1061395"/>
                <a:gd name="connsiteY22" fmla="*/ 443874 h 1061825"/>
                <a:gd name="connsiteX23" fmla="*/ 481216 w 1061395"/>
                <a:gd name="connsiteY23" fmla="*/ 1056151 h 1061825"/>
                <a:gd name="connsiteX24" fmla="*/ 465152 w 1061395"/>
                <a:gd name="connsiteY24" fmla="*/ 1054321 h 1061825"/>
                <a:gd name="connsiteX25" fmla="*/ 1037421 w 1061395"/>
                <a:gd name="connsiteY25" fmla="*/ 379351 h 1061825"/>
                <a:gd name="connsiteX26" fmla="*/ 1042304 w 1061395"/>
                <a:gd name="connsiteY26" fmla="*/ 393172 h 1061825"/>
                <a:gd name="connsiteX27" fmla="*/ 429555 w 1061395"/>
                <a:gd name="connsiteY27" fmla="*/ 1050265 h 1061825"/>
                <a:gd name="connsiteX28" fmla="*/ 413491 w 1061395"/>
                <a:gd name="connsiteY28" fmla="*/ 1048435 h 1061825"/>
                <a:gd name="connsiteX29" fmla="*/ 1021718 w 1061395"/>
                <a:gd name="connsiteY29" fmla="*/ 334905 h 1061825"/>
                <a:gd name="connsiteX30" fmla="*/ 1026601 w 1061395"/>
                <a:gd name="connsiteY30" fmla="*/ 348726 h 1061825"/>
                <a:gd name="connsiteX31" fmla="*/ 383372 w 1061395"/>
                <a:gd name="connsiteY31" fmla="*/ 1038505 h 1061825"/>
                <a:gd name="connsiteX32" fmla="*/ 370004 w 1061395"/>
                <a:gd name="connsiteY32" fmla="*/ 1033782 h 1061825"/>
                <a:gd name="connsiteX33" fmla="*/ 1004759 w 1061395"/>
                <a:gd name="connsiteY33" fmla="*/ 291805 h 1061825"/>
                <a:gd name="connsiteX34" fmla="*/ 1009213 w 1061395"/>
                <a:gd name="connsiteY34" fmla="*/ 299511 h 1061825"/>
                <a:gd name="connsiteX35" fmla="*/ 1010898 w 1061395"/>
                <a:gd name="connsiteY35" fmla="*/ 304279 h 1061825"/>
                <a:gd name="connsiteX36" fmla="*/ 340384 w 1061395"/>
                <a:gd name="connsiteY36" fmla="*/ 1023317 h 1061825"/>
                <a:gd name="connsiteX37" fmla="*/ 327017 w 1061395"/>
                <a:gd name="connsiteY37" fmla="*/ 1018595 h 1061825"/>
                <a:gd name="connsiteX38" fmla="*/ 982889 w 1061395"/>
                <a:gd name="connsiteY38" fmla="*/ 253973 h 1061825"/>
                <a:gd name="connsiteX39" fmla="*/ 989689 w 1061395"/>
                <a:gd name="connsiteY39" fmla="*/ 265737 h 1061825"/>
                <a:gd name="connsiteX40" fmla="*/ 297718 w 1061395"/>
                <a:gd name="connsiteY40" fmla="*/ 1007785 h 1061825"/>
                <a:gd name="connsiteX41" fmla="*/ 286172 w 1061395"/>
                <a:gd name="connsiteY41" fmla="*/ 1001110 h 1061825"/>
                <a:gd name="connsiteX42" fmla="*/ 958819 w 1061395"/>
                <a:gd name="connsiteY42" fmla="*/ 218498 h 1061825"/>
                <a:gd name="connsiteX43" fmla="*/ 967191 w 1061395"/>
                <a:gd name="connsiteY43" fmla="*/ 228578 h 1061825"/>
                <a:gd name="connsiteX44" fmla="*/ 260586 w 1061395"/>
                <a:gd name="connsiteY44" fmla="*/ 986319 h 1061825"/>
                <a:gd name="connsiteX45" fmla="*/ 249039 w 1061395"/>
                <a:gd name="connsiteY45" fmla="*/ 979644 h 1061825"/>
                <a:gd name="connsiteX46" fmla="*/ 931896 w 1061395"/>
                <a:gd name="connsiteY46" fmla="*/ 186083 h 1061825"/>
                <a:gd name="connsiteX47" fmla="*/ 940268 w 1061395"/>
                <a:gd name="connsiteY47" fmla="*/ 196163 h 1061825"/>
                <a:gd name="connsiteX48" fmla="*/ 224700 w 1061395"/>
                <a:gd name="connsiteY48" fmla="*/ 963515 h 1061825"/>
                <a:gd name="connsiteX49" fmla="*/ 214686 w 1061395"/>
                <a:gd name="connsiteY49" fmla="*/ 955197 h 1061825"/>
                <a:gd name="connsiteX50" fmla="*/ 904938 w 1061395"/>
                <a:gd name="connsiteY50" fmla="*/ 153706 h 1061825"/>
                <a:gd name="connsiteX51" fmla="*/ 905120 w 1061395"/>
                <a:gd name="connsiteY51" fmla="*/ 153846 h 1061825"/>
                <a:gd name="connsiteX52" fmla="*/ 913345 w 1061395"/>
                <a:gd name="connsiteY52" fmla="*/ 163748 h 1061825"/>
                <a:gd name="connsiteX53" fmla="*/ 192495 w 1061395"/>
                <a:gd name="connsiteY53" fmla="*/ 936766 h 1061825"/>
                <a:gd name="connsiteX54" fmla="*/ 182480 w 1061395"/>
                <a:gd name="connsiteY54" fmla="*/ 928448 h 1061825"/>
                <a:gd name="connsiteX55" fmla="*/ 871594 w 1061395"/>
                <a:gd name="connsiteY55" fmla="*/ 128177 h 1061825"/>
                <a:gd name="connsiteX56" fmla="*/ 881963 w 1061395"/>
                <a:gd name="connsiteY56" fmla="*/ 136116 h 1061825"/>
                <a:gd name="connsiteX57" fmla="*/ 160289 w 1061395"/>
                <a:gd name="connsiteY57" fmla="*/ 910016 h 1061825"/>
                <a:gd name="connsiteX58" fmla="*/ 154095 w 1061395"/>
                <a:gd name="connsiteY58" fmla="*/ 904871 h 1061825"/>
                <a:gd name="connsiteX59" fmla="*/ 151038 w 1061395"/>
                <a:gd name="connsiteY59" fmla="*/ 900879 h 1061825"/>
                <a:gd name="connsiteX60" fmla="*/ 838251 w 1061395"/>
                <a:gd name="connsiteY60" fmla="*/ 102648 h 1061825"/>
                <a:gd name="connsiteX61" fmla="*/ 848619 w 1061395"/>
                <a:gd name="connsiteY61" fmla="*/ 110587 h 1061825"/>
                <a:gd name="connsiteX62" fmla="*/ 133284 w 1061395"/>
                <a:gd name="connsiteY62" fmla="*/ 877690 h 1061825"/>
                <a:gd name="connsiteX63" fmla="*/ 125271 w 1061395"/>
                <a:gd name="connsiteY63" fmla="*/ 867225 h 1061825"/>
                <a:gd name="connsiteX64" fmla="*/ 243602 w 1061395"/>
                <a:gd name="connsiteY64" fmla="*/ 85243 h 1061825"/>
                <a:gd name="connsiteX65" fmla="*/ 70632 w 1061395"/>
                <a:gd name="connsiteY65" fmla="*/ 270731 h 1061825"/>
                <a:gd name="connsiteX66" fmla="*/ 90653 w 1061395"/>
                <a:gd name="connsiteY66" fmla="*/ 233846 h 1061825"/>
                <a:gd name="connsiteX67" fmla="*/ 234095 w 1061395"/>
                <a:gd name="connsiteY67" fmla="*/ 90404 h 1061825"/>
                <a:gd name="connsiteX68" fmla="*/ 804907 w 1061395"/>
                <a:gd name="connsiteY68" fmla="*/ 77119 h 1061825"/>
                <a:gd name="connsiteX69" fmla="*/ 815275 w 1061395"/>
                <a:gd name="connsiteY69" fmla="*/ 85058 h 1061825"/>
                <a:gd name="connsiteX70" fmla="*/ 107517 w 1061395"/>
                <a:gd name="connsiteY70" fmla="*/ 844036 h 1061825"/>
                <a:gd name="connsiteX71" fmla="*/ 99504 w 1061395"/>
                <a:gd name="connsiteY71" fmla="*/ 833571 h 1061825"/>
                <a:gd name="connsiteX72" fmla="*/ 766996 w 1061395"/>
                <a:gd name="connsiteY72" fmla="*/ 56488 h 1061825"/>
                <a:gd name="connsiteX73" fmla="*/ 779245 w 1061395"/>
                <a:gd name="connsiteY73" fmla="*/ 62409 h 1061825"/>
                <a:gd name="connsiteX74" fmla="*/ 81750 w 1061395"/>
                <a:gd name="connsiteY74" fmla="*/ 810382 h 1061825"/>
                <a:gd name="connsiteX75" fmla="*/ 73738 w 1061395"/>
                <a:gd name="connsiteY75" fmla="*/ 799917 h 1061825"/>
                <a:gd name="connsiteX76" fmla="*/ 727605 w 1061395"/>
                <a:gd name="connsiteY76" fmla="*/ 37444 h 1061825"/>
                <a:gd name="connsiteX77" fmla="*/ 739854 w 1061395"/>
                <a:gd name="connsiteY77" fmla="*/ 43366 h 1061825"/>
                <a:gd name="connsiteX78" fmla="*/ 59657 w 1061395"/>
                <a:gd name="connsiteY78" fmla="*/ 772788 h 1061825"/>
                <a:gd name="connsiteX79" fmla="*/ 53589 w 1061395"/>
                <a:gd name="connsiteY79" fmla="*/ 760237 h 1061825"/>
                <a:gd name="connsiteX80" fmla="*/ 348646 w 1061395"/>
                <a:gd name="connsiteY80" fmla="*/ 33884 h 1061825"/>
                <a:gd name="connsiteX81" fmla="*/ 23542 w 1061395"/>
                <a:gd name="connsiteY81" fmla="*/ 382515 h 1061825"/>
                <a:gd name="connsiteX82" fmla="*/ 32410 w 1061395"/>
                <a:gd name="connsiteY82" fmla="*/ 353948 h 1061825"/>
                <a:gd name="connsiteX83" fmla="*/ 323341 w 1061395"/>
                <a:gd name="connsiteY83" fmla="*/ 41963 h 1061825"/>
                <a:gd name="connsiteX84" fmla="*/ 324303 w 1061395"/>
                <a:gd name="connsiteY84" fmla="*/ 41440 h 1061825"/>
                <a:gd name="connsiteX85" fmla="*/ 683103 w 1061395"/>
                <a:gd name="connsiteY85" fmla="*/ 23880 h 1061825"/>
                <a:gd name="connsiteX86" fmla="*/ 697020 w 1061395"/>
                <a:gd name="connsiteY86" fmla="*/ 28013 h 1061825"/>
                <a:gd name="connsiteX87" fmla="*/ 40144 w 1061395"/>
                <a:gd name="connsiteY87" fmla="*/ 732426 h 1061825"/>
                <a:gd name="connsiteX88" fmla="*/ 36792 w 1061395"/>
                <a:gd name="connsiteY88" fmla="*/ 725492 h 1061825"/>
                <a:gd name="connsiteX89" fmla="*/ 34871 w 1061395"/>
                <a:gd name="connsiteY89" fmla="*/ 719024 h 1061825"/>
                <a:gd name="connsiteX90" fmla="*/ 638349 w 1061395"/>
                <a:gd name="connsiteY90" fmla="*/ 10588 h 1061825"/>
                <a:gd name="connsiteX91" fmla="*/ 652265 w 1061395"/>
                <a:gd name="connsiteY91" fmla="*/ 14721 h 1061825"/>
                <a:gd name="connsiteX92" fmla="*/ 25359 w 1061395"/>
                <a:gd name="connsiteY92" fmla="*/ 686996 h 1061825"/>
                <a:gd name="connsiteX93" fmla="*/ 21066 w 1061395"/>
                <a:gd name="connsiteY93" fmla="*/ 672542 h 1061825"/>
                <a:gd name="connsiteX94" fmla="*/ 427980 w 1061395"/>
                <a:gd name="connsiteY94" fmla="*/ 10094 h 1061825"/>
                <a:gd name="connsiteX95" fmla="*/ 6927 w 1061395"/>
                <a:gd name="connsiteY95" fmla="*/ 461618 h 1061825"/>
                <a:gd name="connsiteX96" fmla="*/ 9081 w 1061395"/>
                <a:gd name="connsiteY96" fmla="*/ 440251 h 1061825"/>
                <a:gd name="connsiteX97" fmla="*/ 404067 w 1061395"/>
                <a:gd name="connsiteY97" fmla="*/ 16680 h 1061825"/>
                <a:gd name="connsiteX98" fmla="*/ 423988 w 1061395"/>
                <a:gd name="connsiteY98" fmla="*/ 10496 h 1061825"/>
                <a:gd name="connsiteX99" fmla="*/ 586161 w 1061395"/>
                <a:gd name="connsiteY99" fmla="*/ 5267 h 1061825"/>
                <a:gd name="connsiteX100" fmla="*/ 602405 w 1061395"/>
                <a:gd name="connsiteY100" fmla="*/ 6904 h 1061825"/>
                <a:gd name="connsiteX101" fmla="*/ 11554 w 1061395"/>
                <a:gd name="connsiteY101" fmla="*/ 640515 h 1061825"/>
                <a:gd name="connsiteX102" fmla="*/ 10745 w 1061395"/>
                <a:gd name="connsiteY102" fmla="*/ 637793 h 1061825"/>
                <a:gd name="connsiteX103" fmla="*/ 9338 w 1061395"/>
                <a:gd name="connsiteY103" fmla="*/ 623833 h 1061825"/>
                <a:gd name="connsiteX104" fmla="*/ 491060 w 1061395"/>
                <a:gd name="connsiteY104" fmla="*/ 3735 h 1061825"/>
                <a:gd name="connsiteX105" fmla="*/ 0 w 1061395"/>
                <a:gd name="connsiteY105" fmla="*/ 530333 h 1061825"/>
                <a:gd name="connsiteX106" fmla="*/ 2154 w 1061395"/>
                <a:gd name="connsiteY106" fmla="*/ 508966 h 1061825"/>
                <a:gd name="connsiteX107" fmla="*/ 471445 w 1061395"/>
                <a:gd name="connsiteY107" fmla="*/ 5712 h 1061825"/>
                <a:gd name="connsiteX108" fmla="*/ 533922 w 1061395"/>
                <a:gd name="connsiteY108" fmla="*/ 0 h 1061825"/>
                <a:gd name="connsiteX109" fmla="*/ 550166 w 1061395"/>
                <a:gd name="connsiteY109" fmla="*/ 1638 h 1061825"/>
                <a:gd name="connsiteX110" fmla="*/ 5496 w 1061395"/>
                <a:gd name="connsiteY110" fmla="*/ 585724 h 1061825"/>
                <a:gd name="connsiteX111" fmla="*/ 3763 w 1061395"/>
                <a:gd name="connsiteY111" fmla="*/ 568526 h 106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65BEBD"/>
            </a:solidFill>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5" name="椭圆 44"/>
            <p:cNvSpPr/>
            <p:nvPr>
              <p:custDataLst>
                <p:tags r:id="rId9"/>
              </p:custDataLst>
            </p:nvPr>
          </p:nvSpPr>
          <p:spPr>
            <a:xfrm>
              <a:off x="2348630" y="3517656"/>
              <a:ext cx="518687" cy="519617"/>
            </a:xfrm>
            <a:prstGeom prst="ellipse">
              <a:avLst/>
            </a:prstGeom>
            <a:solidFill>
              <a:srgbClr val="65BEBD"/>
            </a:solidFill>
            <a:ln>
              <a:noFill/>
            </a:ln>
          </p:spPr>
          <p:style>
            <a:lnRef idx="2">
              <a:srgbClr val="5E80A5">
                <a:shade val="50000"/>
              </a:srgbClr>
            </a:lnRef>
            <a:fillRef idx="1">
              <a:srgbClr val="5E80A5"/>
            </a:fillRef>
            <a:effectRef idx="0">
              <a:srgbClr val="5E80A5"/>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ysClr val="window" lastClr="FFFFFF"/>
                  </a:solidFill>
                  <a:effectLst/>
                  <a:uLnTx/>
                  <a:uFillTx/>
                  <a:latin typeface="+mn-lt"/>
                  <a:ea typeface="+mn-ea"/>
                  <a:cs typeface="+mn-cs"/>
                </a:rPr>
                <a:t>B</a:t>
              </a:r>
              <a:endParaRPr kumimoji="0" lang="zh-CN" altLang="en-US" sz="1800" b="0" i="0" u="none" strike="noStrike" kern="1200" cap="none" spc="0" normalizeH="0" baseline="0" noProof="1">
                <a:ln>
                  <a:noFill/>
                </a:ln>
                <a:solidFill>
                  <a:sysClr val="window" lastClr="FFFFFF"/>
                </a:solidFill>
                <a:effectLst/>
                <a:uLnTx/>
                <a:uFillTx/>
                <a:latin typeface="+mn-lt"/>
                <a:ea typeface="+mn-ea"/>
                <a:cs typeface="+mn-cs"/>
              </a:endParaRPr>
            </a:p>
          </p:txBody>
        </p:sp>
      </p:grpSp>
      <p:sp>
        <p:nvSpPr>
          <p:cNvPr id="20495" name="文本框 4"/>
          <p:cNvSpPr txBox="1">
            <a:spLocks noChangeArrowheads="1"/>
          </p:cNvSpPr>
          <p:nvPr/>
        </p:nvSpPr>
        <p:spPr bwMode="auto">
          <a:xfrm>
            <a:off x="5108575" y="4005263"/>
            <a:ext cx="359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SiO</a:t>
            </a:r>
            <a:r>
              <a:rPr kumimoji="0" lang="en-US" altLang="zh-CN" sz="2800" b="0" i="0" u="none" strike="noStrike" kern="1200" cap="none" spc="0" normalizeH="0" baseline="-2500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2</a:t>
            </a:r>
            <a:r>
              <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+4HF=</a:t>
            </a:r>
            <a:r>
              <a:rPr kumimoji="0" lang="en-US" altLang="zh-CN" sz="2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SiF</a:t>
            </a:r>
            <a:r>
              <a:rPr kumimoji="0" lang="en-US" altLang="zh-CN" sz="2800" b="1" i="0" u="none" strike="noStrike" kern="1200" cap="none" spc="0" normalizeH="0" baseline="-25000" noProof="0" dirty="0" smtClean="0">
                <a:ln>
                  <a:noFill/>
                </a:ln>
                <a:solidFill>
                  <a:srgbClr val="FF0000"/>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4</a:t>
            </a:r>
            <a:r>
              <a:rPr kumimoji="0" lang="en-US" altLang="zh-CN" sz="2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a:t>
            </a:r>
            <a:r>
              <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+2H</a:t>
            </a:r>
            <a:r>
              <a:rPr kumimoji="0" lang="en-US" altLang="zh-CN" sz="2800" b="0" i="0" u="none" strike="noStrike" kern="1200" cap="none" spc="0" normalizeH="0" baseline="-2500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2</a:t>
            </a:r>
            <a:r>
              <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rPr>
              <a:t>O</a:t>
            </a:r>
            <a:endParaRPr kumimoji="0" lang="en-US" altLang="zh-CN" sz="2800" b="0" i="0" u="none" strike="noStrike" kern="1200" cap="none" spc="0" normalizeH="0" baseline="0" noProof="0" dirty="0" smtClean="0">
              <a:ln>
                <a:noFill/>
              </a:ln>
              <a:solidFill>
                <a:schemeClr val="tx2">
                  <a:lumMod val="75000"/>
                </a:schemeClr>
              </a:solidFill>
              <a:effectLst/>
              <a:uLnTx/>
              <a:uFillTx/>
              <a:latin typeface="宋体" panose="02010600030101010101" pitchFamily="2" charset="-122"/>
              <a:ea typeface="宋体" panose="02010600030101010101" pitchFamily="2" charset="-122"/>
              <a:cs typeface="+mn-cs"/>
              <a:sym typeface="华文楷体" panose="02010600040101010101" pitchFamily="2" charset="-122"/>
            </a:endParaRPr>
          </a:p>
        </p:txBody>
      </p:sp>
      <p:sp>
        <p:nvSpPr>
          <p:cNvPr id="40" name="矩形 71"/>
          <p:cNvSpPr>
            <a:spLocks noChangeArrowheads="1"/>
          </p:cNvSpPr>
          <p:nvPr>
            <p:custDataLst>
              <p:tags r:id="rId10"/>
            </p:custDataLst>
          </p:nvPr>
        </p:nvSpPr>
        <p:spPr bwMode="auto">
          <a:xfrm>
            <a:off x="2489200" y="1054418"/>
            <a:ext cx="324961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性质：很不活泼，</a:t>
            </a: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氢氟酸（</a:t>
            </a:r>
            <a:r>
              <a:rPr kumimoji="0" lang="en-US" altLang="zh-CN"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HF</a:t>
            </a: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a:t>
            </a:r>
            <a:r>
              <a:rPr kumimoji="0" lang="zh-CN" altLang="en-US" sz="28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是唯一可以与之反应的酸</a:t>
            </a:r>
            <a:endParaRPr kumimoji="0" lang="zh-CN" altLang="en-US" sz="28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pic>
        <p:nvPicPr>
          <p:cNvPr id="49" name="图片 48" descr="16"/>
          <p:cNvPicPr>
            <a:picLocks noChangeAspect="1"/>
          </p:cNvPicPr>
          <p:nvPr/>
        </p:nvPicPr>
        <p:blipFill>
          <a:blip r:embed="rId11"/>
          <a:stretch>
            <a:fillRect/>
          </a:stretch>
        </p:blipFill>
        <p:spPr>
          <a:xfrm>
            <a:off x="1843723" y="1616075"/>
            <a:ext cx="5243512" cy="3733800"/>
          </a:xfrm>
          <a:prstGeom prst="rect">
            <a:avLst/>
          </a:prstGeom>
          <a:noFill/>
          <a:ln w="9525">
            <a:noFill/>
          </a:ln>
        </p:spPr>
      </p:pic>
      <p:sp>
        <p:nvSpPr>
          <p:cNvPr id="50" name="文本框 49"/>
          <p:cNvSpPr txBox="1"/>
          <p:nvPr/>
        </p:nvSpPr>
        <p:spPr>
          <a:xfrm>
            <a:off x="2159635" y="5604510"/>
            <a:ext cx="5201920" cy="521970"/>
          </a:xfrm>
          <a:prstGeom prst="rect">
            <a:avLst/>
          </a:prstGeom>
          <a:noFill/>
          <a:ln w="9525">
            <a:noFill/>
          </a:ln>
        </p:spPr>
        <p:txBody>
          <a:bodyPr wrap="square" anchor="t">
            <a:spAutoFit/>
          </a:bodyPr>
          <a:p>
            <a:r>
              <a:rPr lang="zh-CN" altLang="en-US" sz="2800" b="1" dirty="0">
                <a:solidFill>
                  <a:srgbClr val="000000"/>
                </a:solidFill>
                <a:latin typeface="宋体" panose="02010600030101010101" pitchFamily="2" charset="-122"/>
                <a:ea typeface="宋体" panose="02010600030101010101" pitchFamily="2" charset="-122"/>
                <a:sym typeface="微软雅黑" panose="020B0503020204020204" pitchFamily="34" charset="-122"/>
              </a:rPr>
              <a:t>屏风上的花纹便是氢氟酸刻蚀的</a:t>
            </a:r>
            <a:endParaRPr lang="zh-CN" altLang="en-US" sz="2800">
              <a:latin typeface="Arial" panose="020B0604020202020204" pitchFamily="34" charset="0"/>
              <a:ea typeface="宋体" panose="02010600030101010101" pitchFamily="2" charset="-122"/>
            </a:endParaRPr>
          </a:p>
        </p:txBody>
      </p:sp>
      <p:pic>
        <p:nvPicPr>
          <p:cNvPr id="3" name="二氧化硅与氢氟酸反应的视频">
            <a:hlinkClick r:id="" action="ppaction://media"/>
          </p:cNvPr>
          <p:cNvPicPr/>
          <p:nvPr>
            <a:videoFile r:link="rId12"/>
            <p:extLst>
              <p:ext uri="{DAA4B4D4-6D71-4841-9C94-3DE7FCFB9230}">
                <p14:media xmlns:p14="http://schemas.microsoft.com/office/powerpoint/2010/main" r:link="rId13"/>
              </p:ext>
            </p:extLst>
          </p:nvPr>
        </p:nvPicPr>
        <p:blipFill>
          <a:blip r:embed="rId14"/>
          <a:stretch>
            <a:fillRect/>
          </a:stretch>
        </p:blipFill>
        <p:spPr>
          <a:xfrm>
            <a:off x="897255" y="1421765"/>
            <a:ext cx="7136765" cy="4210050"/>
          </a:xfrm>
          <a:prstGeom prst="rect">
            <a:avLst/>
          </a:prstGeom>
        </p:spPr>
      </p:pic>
    </p:spTree>
    <p:custDataLst>
      <p:tags r:id="rId15"/>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482"/>
                                        </p:tgtEl>
                                        <p:attrNameLst>
                                          <p:attrName>ppt_x</p:attrName>
                                        </p:attrNameLst>
                                      </p:cBhvr>
                                      <p:tavLst>
                                        <p:tav tm="0">
                                          <p:val>
                                            <p:strVal val="ppt_x"/>
                                          </p:val>
                                        </p:tav>
                                        <p:tav tm="100000">
                                          <p:val>
                                            <p:strVal val="ppt_x"/>
                                          </p:val>
                                        </p:tav>
                                      </p:tavLst>
                                    </p:anim>
                                    <p:anim calcmode="lin" valueType="num">
                                      <p:cBhvr additive="base">
                                        <p:cTn id="37" dur="500"/>
                                        <p:tgtEl>
                                          <p:spTgt spid="20482"/>
                                        </p:tgtEl>
                                        <p:attrNameLst>
                                          <p:attrName>ppt_y</p:attrName>
                                        </p:attrNameLst>
                                      </p:cBhvr>
                                      <p:tavLst>
                                        <p:tav tm="0">
                                          <p:val>
                                            <p:strVal val="ppt_y"/>
                                          </p:val>
                                        </p:tav>
                                        <p:tav tm="100000">
                                          <p:val>
                                            <p:strVal val="1+ppt_h/2"/>
                                          </p:val>
                                        </p:tav>
                                      </p:tavLst>
                                    </p:anim>
                                    <p:set>
                                      <p:cBhvr>
                                        <p:cTn id="38" dur="1" fill="hold">
                                          <p:stCondLst>
                                            <p:cond delay="499"/>
                                          </p:stCondLst>
                                        </p:cTn>
                                        <p:tgtEl>
                                          <p:spTgt spid="20482"/>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0486"/>
                                        </p:tgtEl>
                                        <p:attrNameLst>
                                          <p:attrName>ppt_x</p:attrName>
                                        </p:attrNameLst>
                                      </p:cBhvr>
                                      <p:tavLst>
                                        <p:tav tm="0">
                                          <p:val>
                                            <p:strVal val="ppt_x"/>
                                          </p:val>
                                        </p:tav>
                                        <p:tav tm="100000">
                                          <p:val>
                                            <p:strVal val="ppt_x"/>
                                          </p:val>
                                        </p:tav>
                                      </p:tavLst>
                                    </p:anim>
                                    <p:anim calcmode="lin" valueType="num">
                                      <p:cBhvr additive="base">
                                        <p:cTn id="41" dur="500"/>
                                        <p:tgtEl>
                                          <p:spTgt spid="20486"/>
                                        </p:tgtEl>
                                        <p:attrNameLst>
                                          <p:attrName>ppt_y</p:attrName>
                                        </p:attrNameLst>
                                      </p:cBhvr>
                                      <p:tavLst>
                                        <p:tav tm="0">
                                          <p:val>
                                            <p:strVal val="ppt_y"/>
                                          </p:val>
                                        </p:tav>
                                        <p:tav tm="100000">
                                          <p:val>
                                            <p:strVal val="1+ppt_h/2"/>
                                          </p:val>
                                        </p:tav>
                                      </p:tavLst>
                                    </p:anim>
                                    <p:set>
                                      <p:cBhvr>
                                        <p:cTn id="42" dur="1" fill="hold">
                                          <p:stCondLst>
                                            <p:cond delay="499"/>
                                          </p:stCondLst>
                                        </p:cTn>
                                        <p:tgtEl>
                                          <p:spTgt spid="2048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0"/>
                                        </p:tgtEl>
                                        <p:attrNameLst>
                                          <p:attrName>ppt_x</p:attrName>
                                        </p:attrNameLst>
                                      </p:cBhvr>
                                      <p:tavLst>
                                        <p:tav tm="0">
                                          <p:val>
                                            <p:strVal val="ppt_x"/>
                                          </p:val>
                                        </p:tav>
                                        <p:tav tm="100000">
                                          <p:val>
                                            <p:strVal val="ppt_x"/>
                                          </p:val>
                                        </p:tav>
                                      </p:tavLst>
                                    </p:anim>
                                    <p:anim calcmode="lin" valueType="num">
                                      <p:cBhvr additive="base">
                                        <p:cTn id="45" dur="500"/>
                                        <p:tgtEl>
                                          <p:spTgt spid="40"/>
                                        </p:tgtEl>
                                        <p:attrNameLst>
                                          <p:attrName>ppt_y</p:attrName>
                                        </p:attrNameLst>
                                      </p:cBhvr>
                                      <p:tavLst>
                                        <p:tav tm="0">
                                          <p:val>
                                            <p:strVal val="ppt_y"/>
                                          </p:val>
                                        </p:tav>
                                        <p:tav tm="100000">
                                          <p:val>
                                            <p:strVal val="1+ppt_h/2"/>
                                          </p:val>
                                        </p:tav>
                                      </p:tavLst>
                                    </p:anim>
                                    <p:set>
                                      <p:cBhvr>
                                        <p:cTn id="46" dur="1" fill="hold">
                                          <p:stCondLst>
                                            <p:cond delay="499"/>
                                          </p:stCondLst>
                                        </p:cTn>
                                        <p:tgtEl>
                                          <p:spTgt spid="40"/>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20491"/>
                                        </p:tgtEl>
                                        <p:attrNameLst>
                                          <p:attrName>ppt_x</p:attrName>
                                        </p:attrNameLst>
                                      </p:cBhvr>
                                      <p:tavLst>
                                        <p:tav tm="0">
                                          <p:val>
                                            <p:strVal val="ppt_x"/>
                                          </p:val>
                                        </p:tav>
                                        <p:tav tm="100000">
                                          <p:val>
                                            <p:strVal val="ppt_x"/>
                                          </p:val>
                                        </p:tav>
                                      </p:tavLst>
                                    </p:anim>
                                    <p:anim calcmode="lin" valueType="num">
                                      <p:cBhvr additive="base">
                                        <p:cTn id="49" dur="500"/>
                                        <p:tgtEl>
                                          <p:spTgt spid="20491"/>
                                        </p:tgtEl>
                                        <p:attrNameLst>
                                          <p:attrName>ppt_y</p:attrName>
                                        </p:attrNameLst>
                                      </p:cBhvr>
                                      <p:tavLst>
                                        <p:tav tm="0">
                                          <p:val>
                                            <p:strVal val="ppt_y"/>
                                          </p:val>
                                        </p:tav>
                                        <p:tav tm="100000">
                                          <p:val>
                                            <p:strVal val="1+ppt_h/2"/>
                                          </p:val>
                                        </p:tav>
                                      </p:tavLst>
                                    </p:anim>
                                    <p:set>
                                      <p:cBhvr>
                                        <p:cTn id="50" dur="1" fill="hold">
                                          <p:stCondLst>
                                            <p:cond delay="499"/>
                                          </p:stCondLst>
                                        </p:cTn>
                                        <p:tgtEl>
                                          <p:spTgt spid="20491"/>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20487"/>
                                        </p:tgtEl>
                                        <p:attrNameLst>
                                          <p:attrName>ppt_x</p:attrName>
                                        </p:attrNameLst>
                                      </p:cBhvr>
                                      <p:tavLst>
                                        <p:tav tm="0">
                                          <p:val>
                                            <p:strVal val="ppt_x"/>
                                          </p:val>
                                        </p:tav>
                                        <p:tav tm="100000">
                                          <p:val>
                                            <p:strVal val="ppt_x"/>
                                          </p:val>
                                        </p:tav>
                                      </p:tavLst>
                                    </p:anim>
                                    <p:anim calcmode="lin" valueType="num">
                                      <p:cBhvr additive="base">
                                        <p:cTn id="53" dur="500"/>
                                        <p:tgtEl>
                                          <p:spTgt spid="20487"/>
                                        </p:tgtEl>
                                        <p:attrNameLst>
                                          <p:attrName>ppt_y</p:attrName>
                                        </p:attrNameLst>
                                      </p:cBhvr>
                                      <p:tavLst>
                                        <p:tav tm="0">
                                          <p:val>
                                            <p:strVal val="ppt_y"/>
                                          </p:val>
                                        </p:tav>
                                        <p:tav tm="100000">
                                          <p:val>
                                            <p:strVal val="1+ppt_h/2"/>
                                          </p:val>
                                        </p:tav>
                                      </p:tavLst>
                                    </p:anim>
                                    <p:set>
                                      <p:cBhvr>
                                        <p:cTn id="54" dur="1" fill="hold">
                                          <p:stCondLst>
                                            <p:cond delay="499"/>
                                          </p:stCondLst>
                                        </p:cTn>
                                        <p:tgtEl>
                                          <p:spTgt spid="20487"/>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0488"/>
                                        </p:tgtEl>
                                        <p:attrNameLst>
                                          <p:attrName>ppt_x</p:attrName>
                                        </p:attrNameLst>
                                      </p:cBhvr>
                                      <p:tavLst>
                                        <p:tav tm="0">
                                          <p:val>
                                            <p:strVal val="ppt_x"/>
                                          </p:val>
                                        </p:tav>
                                        <p:tav tm="100000">
                                          <p:val>
                                            <p:strVal val="ppt_x"/>
                                          </p:val>
                                        </p:tav>
                                      </p:tavLst>
                                    </p:anim>
                                    <p:anim calcmode="lin" valueType="num">
                                      <p:cBhvr additive="base">
                                        <p:cTn id="57" dur="500"/>
                                        <p:tgtEl>
                                          <p:spTgt spid="20488"/>
                                        </p:tgtEl>
                                        <p:attrNameLst>
                                          <p:attrName>ppt_y</p:attrName>
                                        </p:attrNameLst>
                                      </p:cBhvr>
                                      <p:tavLst>
                                        <p:tav tm="0">
                                          <p:val>
                                            <p:strVal val="ppt_y"/>
                                          </p:val>
                                        </p:tav>
                                        <p:tav tm="100000">
                                          <p:val>
                                            <p:strVal val="1+ppt_h/2"/>
                                          </p:val>
                                        </p:tav>
                                      </p:tavLst>
                                    </p:anim>
                                    <p:set>
                                      <p:cBhvr>
                                        <p:cTn id="58" dur="1" fill="hold">
                                          <p:stCondLst>
                                            <p:cond delay="499"/>
                                          </p:stCondLst>
                                        </p:cTn>
                                        <p:tgtEl>
                                          <p:spTgt spid="20488"/>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20495"/>
                                        </p:tgtEl>
                                        <p:attrNameLst>
                                          <p:attrName>ppt_x</p:attrName>
                                        </p:attrNameLst>
                                      </p:cBhvr>
                                      <p:tavLst>
                                        <p:tav tm="0">
                                          <p:val>
                                            <p:strVal val="ppt_x"/>
                                          </p:val>
                                        </p:tav>
                                        <p:tav tm="100000">
                                          <p:val>
                                            <p:strVal val="ppt_x"/>
                                          </p:val>
                                        </p:tav>
                                      </p:tavLst>
                                    </p:anim>
                                    <p:anim calcmode="lin" valueType="num">
                                      <p:cBhvr additive="base">
                                        <p:cTn id="61" dur="500"/>
                                        <p:tgtEl>
                                          <p:spTgt spid="20495"/>
                                        </p:tgtEl>
                                        <p:attrNameLst>
                                          <p:attrName>ppt_y</p:attrName>
                                        </p:attrNameLst>
                                      </p:cBhvr>
                                      <p:tavLst>
                                        <p:tav tm="0">
                                          <p:val>
                                            <p:strVal val="ppt_y"/>
                                          </p:val>
                                        </p:tav>
                                        <p:tav tm="100000">
                                          <p:val>
                                            <p:strVal val="1+ppt_h/2"/>
                                          </p:val>
                                        </p:tav>
                                      </p:tavLst>
                                    </p:anim>
                                    <p:set>
                                      <p:cBhvr>
                                        <p:cTn id="62" dur="1" fill="hold">
                                          <p:stCondLst>
                                            <p:cond delay="499"/>
                                          </p:stCondLst>
                                        </p:cTn>
                                        <p:tgtEl>
                                          <p:spTgt spid="2049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inVertic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strips(downLeft)">
                                      <p:cBhvr>
                                        <p:cTn id="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3" fill="hold" display="1">
                  <p:stCondLst>
                    <p:cond delay="indefinite"/>
                  </p:stCondLst>
                  <p:endCondLst>
                    <p:cond evt="onNext">
                      <p:tgtEl>
                        <p:sldTgt/>
                      </p:tgtEl>
                    </p:cond>
                    <p:cond evt="onPrev">
                      <p:tgtEl>
                        <p:sldTgt/>
                      </p:tgtEl>
                    </p:cond>
                  </p:endCondLst>
                </p:cTn>
                <p:tgtEl>
                  <p:spTgt spid="3"/>
                </p:tgtEl>
              </p:cMediaNode>
            </p:video>
          </p:childTnLst>
        </p:cTn>
      </p:par>
    </p:tnLst>
    <p:bldLst>
      <p:bldP spid="20486" grpId="0" bldLvl="0" animBg="1"/>
      <p:bldP spid="40" grpId="0"/>
      <p:bldP spid="20487" grpId="0" animBg="1"/>
      <p:bldP spid="20495" grpId="0"/>
      <p:bldP spid="50" grpId="0"/>
      <p:bldP spid="20486" grpId="1" bldLvl="0" animBg="1"/>
      <p:bldP spid="40" grpId="1"/>
      <p:bldP spid="20487" grpId="1" animBg="1"/>
      <p:bldP spid="2049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228727" y="228600"/>
            <a:ext cx="8686800" cy="841248"/>
          </a:xfrm>
          <a:noFill/>
          <a:ln>
            <a:noFill/>
          </a:ln>
          <a:effectLst/>
          <a:scene3d>
            <a:camera prst="orthographicFront"/>
            <a:lightRig rig="balanced" dir="t"/>
          </a:scene3d>
          <a:sp3d prstMaterial="plastic"/>
        </p:spPr>
        <p:txBody>
          <a:bodyPr vert="horz"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一纸</a:t>
            </a:r>
            <a:r>
              <a:rPr kumimoji="0" lang="en-US" altLang="zh-CN"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a:t>
            </a: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情</a:t>
            </a:r>
            <a:r>
              <a:rPr kumimoji="0" lang="en-US" altLang="zh-CN"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a:t>
            </a: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书</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2530" name="文本占位符 3"/>
          <p:cNvSpPr>
            <a:spLocks noGrp="1"/>
          </p:cNvSpPr>
          <p:nvPr>
            <p:ph type="body" idx="4294967295"/>
          </p:nvPr>
        </p:nvSpPr>
        <p:spPr>
          <a:xfrm>
            <a:off x="2360930" y="1258570"/>
            <a:ext cx="4981575" cy="4060825"/>
          </a:xfrm>
        </p:spPr>
        <p:txBody>
          <a:bodyPr vert="horz" wrap="square" lIns="91440" tIns="45720" rIns="91440" bIns="45720" anchor="t"/>
          <a:p>
            <a:pPr marL="0" indent="0" eaLnBrk="1" fontAlgn="base" hangingPunct="1">
              <a:lnSpc>
                <a:spcPct val="150000"/>
              </a:lnSpc>
              <a:buNone/>
            </a:pP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我</a:t>
            </a: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本坚如磐石，</a:t>
            </a:r>
            <a:endParaRPr lang="zh-CN" altLang="en-US" strike="noStrike" noProof="1" dirty="0">
              <a:ln w="22225">
                <a:solidFill>
                  <a:schemeClr val="accent2"/>
                </a:solidFill>
                <a:prstDash val="solid"/>
              </a:ln>
              <a:solidFill>
                <a:schemeClr val="accent2">
                  <a:lumMod val="40000"/>
                  <a:lumOff val="60000"/>
                </a:schemeClr>
              </a:solidFill>
              <a:effectLst/>
            </a:endParaRPr>
          </a:p>
          <a:p>
            <a:pPr marL="0" indent="0" eaLnBrk="1" fontAlgn="base" hangingPunct="1">
              <a:lnSpc>
                <a:spcPct val="150000"/>
              </a:lnSpc>
              <a:buNone/>
            </a:pPr>
            <a:r>
              <a:rPr lang="zh-CN" altLang="en-US" strike="noStrike" noProof="1" dirty="0">
                <a:ln w="22225">
                  <a:solidFill>
                    <a:schemeClr val="accent2"/>
                  </a:solidFill>
                  <a:prstDash val="solid"/>
                </a:ln>
                <a:solidFill>
                  <a:schemeClr val="accent2">
                    <a:lumMod val="40000"/>
                    <a:lumOff val="60000"/>
                  </a:schemeClr>
                </a:solidFill>
                <a:effectLst/>
              </a:rPr>
              <a:t>但</a:t>
            </a: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你</a:t>
            </a: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却让我沉溺，</a:t>
            </a:r>
            <a:endParaRPr lang="zh-CN" altLang="en-US" strike="noStrike" noProof="1" dirty="0">
              <a:ln w="22225">
                <a:solidFill>
                  <a:schemeClr val="accent2"/>
                </a:solidFill>
                <a:prstDash val="solid"/>
              </a:ln>
              <a:solidFill>
                <a:schemeClr val="accent2">
                  <a:lumMod val="40000"/>
                  <a:lumOff val="60000"/>
                </a:schemeClr>
              </a:solidFill>
              <a:effectLst/>
            </a:endParaRPr>
          </a:p>
          <a:p>
            <a:pPr marL="0" indent="0" eaLnBrk="1" fontAlgn="base" hangingPunct="1">
              <a:lnSpc>
                <a:spcPct val="150000"/>
              </a:lnSpc>
              <a:buNone/>
            </a:pPr>
            <a:r>
              <a:rPr lang="zh-CN" altLang="en-US" strike="noStrike" noProof="1" dirty="0">
                <a:ln w="22225">
                  <a:solidFill>
                    <a:schemeClr val="accent2"/>
                  </a:solidFill>
                  <a:prstDash val="solid"/>
                </a:ln>
                <a:solidFill>
                  <a:schemeClr val="accent2">
                    <a:lumMod val="40000"/>
                    <a:lumOff val="60000"/>
                  </a:schemeClr>
                </a:solidFill>
                <a:effectLst/>
              </a:rPr>
              <a:t>从此，你便是我的</a:t>
            </a: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惟</a:t>
            </a:r>
            <a:r>
              <a:rPr lang="zh-CN" altLang="en-US" strike="noStrike" noProof="1" dirty="0">
                <a:ln w="22225">
                  <a:solidFill>
                    <a:schemeClr val="accent2"/>
                  </a:solidFill>
                  <a:prstDash val="solid"/>
                </a:ln>
                <a:solidFill>
                  <a:schemeClr val="accent2">
                    <a:lumMod val="40000"/>
                    <a:lumOff val="60000"/>
                  </a:schemeClr>
                </a:solidFill>
                <a:effectLst/>
              </a:rPr>
              <a:t>一</a:t>
            </a:r>
            <a:r>
              <a:rPr lang="en-US" altLang="zh-CN" strike="noStrike" noProof="1" dirty="0">
                <a:ln w="22225">
                  <a:solidFill>
                    <a:schemeClr val="accent2"/>
                  </a:solidFill>
                  <a:prstDash val="solid"/>
                </a:ln>
                <a:solidFill>
                  <a:schemeClr val="accent2">
                    <a:lumMod val="40000"/>
                    <a:lumOff val="60000"/>
                  </a:schemeClr>
                </a:solidFill>
                <a:effectLst/>
              </a:rPr>
              <a:t>”</a:t>
            </a:r>
            <a:endParaRPr lang="zh-CN" altLang="en-US" strike="noStrike" noProof="1" dirty="0">
              <a:ln w="22225">
                <a:solidFill>
                  <a:schemeClr val="accent2"/>
                </a:solidFill>
                <a:prstDash val="solid"/>
              </a:ln>
              <a:solidFill>
                <a:schemeClr val="accent2">
                  <a:lumMod val="40000"/>
                  <a:lumOff val="60000"/>
                </a:schemeClr>
              </a:solidFill>
              <a:effectLst/>
            </a:endParaRPr>
          </a:p>
          <a:p>
            <a:pPr marL="0" indent="0" eaLnBrk="1" fontAlgn="base" hangingPunct="1">
              <a:lnSpc>
                <a:spcPct val="150000"/>
              </a:lnSpc>
              <a:buNone/>
            </a:pPr>
            <a:r>
              <a:rPr lang="zh-CN" altLang="en-US" strike="noStrike" noProof="1" dirty="0">
                <a:ln w="22225">
                  <a:solidFill>
                    <a:schemeClr val="accent2"/>
                  </a:solidFill>
                  <a:prstDash val="solid"/>
                </a:ln>
                <a:solidFill>
                  <a:schemeClr val="accent2">
                    <a:lumMod val="40000"/>
                    <a:lumOff val="60000"/>
                  </a:schemeClr>
                </a:solidFill>
                <a:effectLst/>
              </a:rPr>
              <a:t>我愿融入你的骨血，</a:t>
            </a:r>
            <a:endParaRPr lang="zh-CN" altLang="en-US" strike="noStrike" noProof="1" dirty="0">
              <a:ln w="22225">
                <a:solidFill>
                  <a:schemeClr val="accent2"/>
                </a:solidFill>
                <a:prstDash val="solid"/>
              </a:ln>
              <a:solidFill>
                <a:schemeClr val="accent2">
                  <a:lumMod val="40000"/>
                  <a:lumOff val="60000"/>
                </a:schemeClr>
              </a:solidFill>
              <a:effectLst/>
            </a:endParaRPr>
          </a:p>
          <a:p>
            <a:pPr marL="0" indent="0" eaLnBrk="1" fontAlgn="base" hangingPunct="1">
              <a:lnSpc>
                <a:spcPct val="150000"/>
              </a:lnSpc>
              <a:buNone/>
            </a:pPr>
            <a:r>
              <a:rPr lang="zh-CN" altLang="en-US" strike="noStrike" noProof="1" dirty="0">
                <a:ln w="22225">
                  <a:solidFill>
                    <a:schemeClr val="accent2"/>
                  </a:solidFill>
                  <a:prstDash val="solid"/>
                </a:ln>
                <a:solidFill>
                  <a:schemeClr val="accent2">
                    <a:lumMod val="40000"/>
                    <a:lumOff val="60000"/>
                  </a:schemeClr>
                </a:solidFill>
                <a:effectLst/>
              </a:rPr>
              <a:t>化作缕缕</a:t>
            </a:r>
            <a:r>
              <a:rPr lang="en-US" altLang="zh-CN" strike="noStrike" noProof="1" dirty="0">
                <a:ln w="22225">
                  <a:solidFill>
                    <a:schemeClr val="accent2"/>
                  </a:solidFill>
                  <a:prstDash val="solid"/>
                </a:ln>
                <a:solidFill>
                  <a:schemeClr val="accent2">
                    <a:lumMod val="40000"/>
                    <a:lumOff val="60000"/>
                  </a:schemeClr>
                </a:solidFill>
                <a:effectLst/>
              </a:rPr>
              <a:t>“</a:t>
            </a:r>
            <a:r>
              <a:rPr lang="zh-CN" altLang="en-US" strike="noStrike" noProof="1" dirty="0">
                <a:ln w="22225">
                  <a:solidFill>
                    <a:schemeClr val="accent2"/>
                  </a:solidFill>
                  <a:prstDash val="solid"/>
                </a:ln>
                <a:solidFill>
                  <a:schemeClr val="accent2">
                    <a:lumMod val="40000"/>
                    <a:lumOff val="60000"/>
                  </a:schemeClr>
                </a:solidFill>
                <a:effectLst/>
              </a:rPr>
              <a:t>轻烟</a:t>
            </a:r>
            <a:r>
              <a:rPr lang="en-US" altLang="zh-CN" strike="noStrike" noProof="1" dirty="0">
                <a:ln w="22225">
                  <a:solidFill>
                    <a:schemeClr val="accent2"/>
                  </a:solidFill>
                  <a:prstDash val="solid"/>
                </a:ln>
                <a:solidFill>
                  <a:schemeClr val="accent2">
                    <a:lumMod val="40000"/>
                    <a:lumOff val="60000"/>
                  </a:schemeClr>
                </a:solidFill>
                <a:effectLst/>
              </a:rPr>
              <a:t>”</a:t>
            </a:r>
            <a:endParaRPr lang="en-US" altLang="zh-CN" strike="noStrike" noProof="1" dirty="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charRg st="0" end="10"/>
                                            </p:txEl>
                                          </p:spTgt>
                                        </p:tgtEl>
                                        <p:attrNameLst>
                                          <p:attrName>style.visibility</p:attrName>
                                        </p:attrNameLst>
                                      </p:cBhvr>
                                      <p:to>
                                        <p:strVal val="visible"/>
                                      </p:to>
                                    </p:set>
                                    <p:animEffect transition="in" filter="fade">
                                      <p:cBhvr>
                                        <p:cTn id="7" dur="1000"/>
                                        <p:tgtEl>
                                          <p:spTgt spid="22530">
                                            <p:txEl>
                                              <p:charRg st="0" end="10"/>
                                            </p:txEl>
                                          </p:spTgt>
                                        </p:tgtEl>
                                      </p:cBhvr>
                                    </p:animEffect>
                                    <p:anim calcmode="lin" valueType="num">
                                      <p:cBhvr>
                                        <p:cTn id="8" dur="1000" fill="hold"/>
                                        <p:tgtEl>
                                          <p:spTgt spid="22530">
                                            <p:txEl>
                                              <p:charRg st="0" end="1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charRg st="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0">
                                            <p:txEl>
                                              <p:charRg st="10" end="21"/>
                                            </p:txEl>
                                          </p:spTgt>
                                        </p:tgtEl>
                                        <p:attrNameLst>
                                          <p:attrName>style.visibility</p:attrName>
                                        </p:attrNameLst>
                                      </p:cBhvr>
                                      <p:to>
                                        <p:strVal val="visible"/>
                                      </p:to>
                                    </p:set>
                                    <p:animEffect transition="in" filter="fade">
                                      <p:cBhvr>
                                        <p:cTn id="12" dur="1000"/>
                                        <p:tgtEl>
                                          <p:spTgt spid="22530">
                                            <p:txEl>
                                              <p:charRg st="10" end="21"/>
                                            </p:txEl>
                                          </p:spTgt>
                                        </p:tgtEl>
                                      </p:cBhvr>
                                    </p:animEffect>
                                    <p:anim calcmode="lin" valueType="num">
                                      <p:cBhvr>
                                        <p:cTn id="13" dur="1000" fill="hold"/>
                                        <p:tgtEl>
                                          <p:spTgt spid="22530">
                                            <p:txEl>
                                              <p:charRg st="10" end="21"/>
                                            </p:txEl>
                                          </p:spTgt>
                                        </p:tgtEl>
                                        <p:attrNameLst>
                                          <p:attrName>ppt_x</p:attrName>
                                        </p:attrNameLst>
                                      </p:cBhvr>
                                      <p:tavLst>
                                        <p:tav tm="0">
                                          <p:val>
                                            <p:strVal val="#ppt_x"/>
                                          </p:val>
                                        </p:tav>
                                        <p:tav tm="100000">
                                          <p:val>
                                            <p:strVal val="#ppt_x"/>
                                          </p:val>
                                        </p:tav>
                                      </p:tavLst>
                                    </p:anim>
                                    <p:anim calcmode="lin" valueType="num">
                                      <p:cBhvr>
                                        <p:cTn id="14" dur="1000" fill="hold"/>
                                        <p:tgtEl>
                                          <p:spTgt spid="22530">
                                            <p:txEl>
                                              <p:charRg st="10" end="2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0">
                                            <p:txEl>
                                              <p:charRg st="21" end="34"/>
                                            </p:txEl>
                                          </p:spTgt>
                                        </p:tgtEl>
                                        <p:attrNameLst>
                                          <p:attrName>style.visibility</p:attrName>
                                        </p:attrNameLst>
                                      </p:cBhvr>
                                      <p:to>
                                        <p:strVal val="visible"/>
                                      </p:to>
                                    </p:set>
                                    <p:animEffect transition="in" filter="fade">
                                      <p:cBhvr>
                                        <p:cTn id="17" dur="1000"/>
                                        <p:tgtEl>
                                          <p:spTgt spid="22530">
                                            <p:txEl>
                                              <p:charRg st="21" end="34"/>
                                            </p:txEl>
                                          </p:spTgt>
                                        </p:tgtEl>
                                      </p:cBhvr>
                                    </p:animEffect>
                                    <p:anim calcmode="lin" valueType="num">
                                      <p:cBhvr>
                                        <p:cTn id="18" dur="1000" fill="hold"/>
                                        <p:tgtEl>
                                          <p:spTgt spid="22530">
                                            <p:txEl>
                                              <p:charRg st="21" end="34"/>
                                            </p:txEl>
                                          </p:spTgt>
                                        </p:tgtEl>
                                        <p:attrNameLst>
                                          <p:attrName>ppt_x</p:attrName>
                                        </p:attrNameLst>
                                      </p:cBhvr>
                                      <p:tavLst>
                                        <p:tav tm="0">
                                          <p:val>
                                            <p:strVal val="#ppt_x"/>
                                          </p:val>
                                        </p:tav>
                                        <p:tav tm="100000">
                                          <p:val>
                                            <p:strVal val="#ppt_x"/>
                                          </p:val>
                                        </p:tav>
                                      </p:tavLst>
                                    </p:anim>
                                    <p:anim calcmode="lin" valueType="num">
                                      <p:cBhvr>
                                        <p:cTn id="19" dur="1000" fill="hold"/>
                                        <p:tgtEl>
                                          <p:spTgt spid="22530">
                                            <p:txEl>
                                              <p:charRg st="21" end="3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0">
                                            <p:txEl>
                                              <p:charRg st="34" end="44"/>
                                            </p:txEl>
                                          </p:spTgt>
                                        </p:tgtEl>
                                        <p:attrNameLst>
                                          <p:attrName>style.visibility</p:attrName>
                                        </p:attrNameLst>
                                      </p:cBhvr>
                                      <p:to>
                                        <p:strVal val="visible"/>
                                      </p:to>
                                    </p:set>
                                    <p:animEffect transition="in" filter="fade">
                                      <p:cBhvr>
                                        <p:cTn id="22" dur="1000"/>
                                        <p:tgtEl>
                                          <p:spTgt spid="22530">
                                            <p:txEl>
                                              <p:charRg st="34" end="44"/>
                                            </p:txEl>
                                          </p:spTgt>
                                        </p:tgtEl>
                                      </p:cBhvr>
                                    </p:animEffect>
                                    <p:anim calcmode="lin" valueType="num">
                                      <p:cBhvr>
                                        <p:cTn id="23" dur="1000" fill="hold"/>
                                        <p:tgtEl>
                                          <p:spTgt spid="22530">
                                            <p:txEl>
                                              <p:charRg st="34" end="44"/>
                                            </p:txEl>
                                          </p:spTgt>
                                        </p:tgtEl>
                                        <p:attrNameLst>
                                          <p:attrName>ppt_x</p:attrName>
                                        </p:attrNameLst>
                                      </p:cBhvr>
                                      <p:tavLst>
                                        <p:tav tm="0">
                                          <p:val>
                                            <p:strVal val="#ppt_x"/>
                                          </p:val>
                                        </p:tav>
                                        <p:tav tm="100000">
                                          <p:val>
                                            <p:strVal val="#ppt_x"/>
                                          </p:val>
                                        </p:tav>
                                      </p:tavLst>
                                    </p:anim>
                                    <p:anim calcmode="lin" valueType="num">
                                      <p:cBhvr>
                                        <p:cTn id="24" dur="1000" fill="hold"/>
                                        <p:tgtEl>
                                          <p:spTgt spid="22530">
                                            <p:txEl>
                                              <p:charRg st="34" end="4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0">
                                            <p:txEl>
                                              <p:charRg st="44" end="53"/>
                                            </p:txEl>
                                          </p:spTgt>
                                        </p:tgtEl>
                                        <p:attrNameLst>
                                          <p:attrName>style.visibility</p:attrName>
                                        </p:attrNameLst>
                                      </p:cBhvr>
                                      <p:to>
                                        <p:strVal val="visible"/>
                                      </p:to>
                                    </p:set>
                                    <p:animEffect transition="in" filter="fade">
                                      <p:cBhvr>
                                        <p:cTn id="27" dur="1000"/>
                                        <p:tgtEl>
                                          <p:spTgt spid="22530">
                                            <p:txEl>
                                              <p:charRg st="44" end="53"/>
                                            </p:txEl>
                                          </p:spTgt>
                                        </p:tgtEl>
                                      </p:cBhvr>
                                    </p:animEffect>
                                    <p:anim calcmode="lin" valueType="num">
                                      <p:cBhvr>
                                        <p:cTn id="28" dur="1000" fill="hold"/>
                                        <p:tgtEl>
                                          <p:spTgt spid="22530">
                                            <p:txEl>
                                              <p:charRg st="44" end="53"/>
                                            </p:txEl>
                                          </p:spTgt>
                                        </p:tgtEl>
                                        <p:attrNameLst>
                                          <p:attrName>ppt_x</p:attrName>
                                        </p:attrNameLst>
                                      </p:cBhvr>
                                      <p:tavLst>
                                        <p:tav tm="0">
                                          <p:val>
                                            <p:strVal val="#ppt_x"/>
                                          </p:val>
                                        </p:tav>
                                        <p:tav tm="100000">
                                          <p:val>
                                            <p:strVal val="#ppt_x"/>
                                          </p:val>
                                        </p:tav>
                                      </p:tavLst>
                                    </p:anim>
                                    <p:anim calcmode="lin" valueType="num">
                                      <p:cBhvr>
                                        <p:cTn id="29" dur="1000" fill="hold"/>
                                        <p:tgtEl>
                                          <p:spTgt spid="22530">
                                            <p:txEl>
                                              <p:charRg st="44" end="5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思考？</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2530" name="文本占位符 3"/>
          <p:cNvSpPr>
            <a:spLocks noGrp="1"/>
          </p:cNvSpPr>
          <p:nvPr>
            <p:ph type="body" idx="4294967295"/>
          </p:nvPr>
        </p:nvSpPr>
        <p:spPr>
          <a:xfrm>
            <a:off x="1685925" y="2023110"/>
            <a:ext cx="4930775" cy="1522095"/>
          </a:xfrm>
        </p:spPr>
        <p:txBody>
          <a:bodyPr vert="horz" wrap="square" lIns="91440" tIns="45720" rIns="91440" bIns="45720" anchor="t"/>
          <a:p>
            <a:pPr marL="0" indent="720090" algn="l" eaLnBrk="1" latinLnBrk="0" hangingPunct="1">
              <a:spcBef>
                <a:spcPts val="0"/>
              </a:spcBef>
              <a:buNone/>
            </a:pPr>
            <a:r>
              <a:rPr lang="zh-CN" altLang="en-US" dirty="0">
                <a:solidFill>
                  <a:schemeClr val="accent1"/>
                </a:solidFill>
                <a:effectLst>
                  <a:outerShdw blurRad="38100" dist="25400" dir="5400000" algn="ctr" rotWithShape="0">
                    <a:srgbClr val="6E747A">
                      <a:alpha val="43000"/>
                    </a:srgbClr>
                  </a:outerShdw>
                </a:effectLst>
                <a:sym typeface="+mn-ea"/>
              </a:rPr>
              <a:t>1、在生活中二氧化硅还有哪些运用？</a:t>
            </a:r>
            <a:endParaRPr lang="zh-CN" altLang="en-US" dirty="0">
              <a:solidFill>
                <a:schemeClr val="accent1"/>
              </a:solidFill>
              <a:effectLst>
                <a:outerShdw blurRad="38100" dist="25400" dir="5400000" algn="ctr" rotWithShape="0">
                  <a:srgbClr val="6E747A">
                    <a:alpha val="43000"/>
                  </a:srgbClr>
                </a:outerShdw>
              </a:effectLst>
              <a:sym typeface="+mn-ea"/>
            </a:endParaRPr>
          </a:p>
          <a:p>
            <a:pPr marL="0" indent="720090" algn="l" eaLnBrk="1" latinLnBrk="0" hangingPunct="1">
              <a:spcBef>
                <a:spcPts val="0"/>
              </a:spcBef>
              <a:buNone/>
            </a:pPr>
            <a:endParaRPr lang="zh-CN" altLang="en-US" strike="noStrike" noProof="1" dirty="0">
              <a:solidFill>
                <a:schemeClr val="accent1"/>
              </a:solidFill>
              <a:effectLst>
                <a:outerShdw blurRad="38100" dist="25400" dir="5400000" algn="ctr" rotWithShape="0">
                  <a:srgbClr val="6E747A">
                    <a:alpha val="43000"/>
                  </a:srgbClr>
                </a:outerShdw>
              </a:effectLst>
            </a:endParaRPr>
          </a:p>
          <a:p>
            <a:pPr marL="0" indent="720090" algn="l" eaLnBrk="1" latinLnBrk="0" hangingPunct="1">
              <a:spcBef>
                <a:spcPts val="0"/>
              </a:spcBef>
              <a:buNone/>
            </a:pPr>
            <a:r>
              <a:rPr lang="en-US" altLang="zh-CN" strike="noStrike" noProof="1" dirty="0">
                <a:solidFill>
                  <a:schemeClr val="accent1"/>
                </a:solidFill>
                <a:effectLst>
                  <a:outerShdw blurRad="38100" dist="25400" dir="5400000" algn="ctr" rotWithShape="0">
                    <a:srgbClr val="6E747A">
                      <a:alpha val="43000"/>
                    </a:srgbClr>
                  </a:outerShdw>
                </a:effectLst>
              </a:rPr>
              <a:t>2</a:t>
            </a:r>
            <a:r>
              <a:rPr lang="zh-CN" altLang="en-US" strike="noStrike" noProof="1" dirty="0">
                <a:solidFill>
                  <a:schemeClr val="accent1"/>
                </a:solidFill>
                <a:effectLst>
                  <a:outerShdw blurRad="38100" dist="25400" dir="5400000" algn="ctr" rotWithShape="0">
                    <a:srgbClr val="6E747A">
                      <a:alpha val="43000"/>
                    </a:srgbClr>
                  </a:outerShdw>
                </a:effectLst>
              </a:rPr>
              <a:t>、</a:t>
            </a:r>
            <a:r>
              <a:rPr lang="zh-CN" altLang="en-US" strike="noStrike" noProof="1" dirty="0">
                <a:solidFill>
                  <a:schemeClr val="accent1"/>
                </a:solidFill>
                <a:effectLst>
                  <a:outerShdw blurRad="38100" dist="25400" dir="5400000" algn="ctr" rotWithShape="0">
                    <a:srgbClr val="6E747A">
                      <a:alpha val="43000"/>
                    </a:srgbClr>
                  </a:outerShdw>
                </a:effectLst>
              </a:rPr>
              <a:t>类比二氧化碳的化学性质，猜测二氧化硅还可能有什么化学性质？</a:t>
            </a:r>
            <a:endParaRPr lang="zh-CN" altLang="en-US" strike="noStrike" noProof="1" dirty="0">
              <a:solidFill>
                <a:schemeClr val="accent1"/>
              </a:solidFill>
              <a:effectLst>
                <a:outerShdw blurRad="38100" dist="25400" dir="5400000" algn="ctr" rotWithShape="0">
                  <a:srgbClr val="6E747A">
                    <a:alpha val="43000"/>
                  </a:srgbClr>
                </a:outerShdw>
              </a:effectLst>
            </a:endParaRPr>
          </a:p>
        </p:txBody>
      </p:sp>
    </p:spTree>
    <p:custDataLst>
      <p:tags r:id="rId1"/>
    </p:custData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81000" y="2564903"/>
            <a:ext cx="8458200" cy="1222375"/>
          </a:xfrm>
          <a:noFill/>
          <a:ln>
            <a:noFill/>
          </a:ln>
          <a:effectLst/>
          <a:scene3d>
            <a:camera prst="orthographicFront"/>
            <a:lightRig rig="balanced" dir="t"/>
          </a:scene3d>
          <a:sp3d prstMaterial="plastic"/>
        </p:spPr>
        <p:txBody>
          <a:bodyPr vert="horz" anchor="t">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谢谢</a:t>
            </a:r>
            <a:r>
              <a:rPr kumimoji="0" lang="zh-CN" altLang="en-US" sz="4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聆听！</a:t>
            </a:r>
            <a:endParaRPr kumimoji="0" lang="zh-CN" altLang="en-US" sz="4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图示 3"/>
          <p:cNvGraphicFramePr/>
          <p:nvPr/>
        </p:nvGraphicFramePr>
        <p:xfrm>
          <a:off x="191770" y="1216025"/>
          <a:ext cx="7988300" cy="49523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257175" y="523875"/>
            <a:ext cx="8686800" cy="838200"/>
          </a:xfrm>
          <a:noFill/>
          <a:ln>
            <a:noFill/>
          </a:ln>
          <a:effectLst/>
          <a:scene3d>
            <a:camera prst="orthographicFront"/>
            <a:lightRig rig="balanced" dir="t"/>
          </a:scene3d>
          <a:sp3d prstMaterial="plastic"/>
        </p:spPr>
        <p:txBody>
          <a:bodyPr vert="horz" wrap="square" lIns="91440" tIns="45720" rIns="91440" bIns="45720"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教材分析</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12290" name="组合 159"/>
          <p:cNvGrpSpPr/>
          <p:nvPr/>
        </p:nvGrpSpPr>
        <p:grpSpPr>
          <a:xfrm>
            <a:off x="227013" y="1362075"/>
            <a:ext cx="1082675" cy="1131888"/>
            <a:chOff x="927506" y="1583088"/>
            <a:chExt cx="973635" cy="1017939"/>
          </a:xfrm>
        </p:grpSpPr>
        <p:sp>
          <p:nvSpPr>
            <p:cNvPr id="161" name="菱形 160"/>
            <p:cNvSpPr/>
            <p:nvPr>
              <p:custDataLst>
                <p:tags r:id="rId1"/>
              </p:custDataLst>
            </p:nvPr>
          </p:nvSpPr>
          <p:spPr>
            <a:xfrm>
              <a:off x="1340087" y="1710152"/>
              <a:ext cx="355477" cy="356921"/>
            </a:xfrm>
            <a:prstGeom prst="diamond">
              <a:avLst/>
            </a:prstGeom>
            <a:solidFill>
              <a:srgbClr val="8C7B70">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62" name="菱形 161"/>
            <p:cNvSpPr/>
            <p:nvPr>
              <p:custDataLst>
                <p:tags r:id="rId2"/>
              </p:custDataLst>
            </p:nvPr>
          </p:nvSpPr>
          <p:spPr>
            <a:xfrm>
              <a:off x="1340087" y="2117042"/>
              <a:ext cx="355477" cy="355494"/>
            </a:xfrm>
            <a:prstGeom prst="diamond">
              <a:avLst/>
            </a:prstGeom>
            <a:solidFill>
              <a:srgbClr val="8C7B70">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63" name="菱形 162"/>
            <p:cNvSpPr/>
            <p:nvPr>
              <p:custDataLst>
                <p:tags r:id="rId3"/>
              </p:custDataLst>
            </p:nvPr>
          </p:nvSpPr>
          <p:spPr>
            <a:xfrm>
              <a:off x="1545664" y="1914311"/>
              <a:ext cx="355477" cy="355494"/>
            </a:xfrm>
            <a:prstGeom prst="diamond">
              <a:avLst/>
            </a:prstGeom>
            <a:solidFill>
              <a:srgbClr val="8C7B70">
                <a:lumMod val="60000"/>
                <a:lumOff val="4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2294" name="任意多边形 163"/>
            <p:cNvSpPr/>
            <p:nvPr>
              <p:custDataLst>
                <p:tags r:id="rId4"/>
              </p:custDataLst>
            </p:nvPr>
          </p:nvSpPr>
          <p:spPr>
            <a:xfrm>
              <a:off x="954821" y="1583088"/>
              <a:ext cx="536157" cy="1017939"/>
            </a:xfrm>
            <a:custGeom>
              <a:avLst/>
              <a:gdLst/>
              <a:ahLst/>
              <a:cxnLst>
                <a:cxn ang="0">
                  <a:pos x="27188" y="0"/>
                </a:cxn>
                <a:cxn ang="0">
                  <a:pos x="536157" y="508970"/>
                </a:cxn>
                <a:cxn ang="0">
                  <a:pos x="27188" y="1017939"/>
                </a:cxn>
                <a:cxn ang="0">
                  <a:pos x="0" y="990751"/>
                </a:cxn>
                <a:cxn ang="0">
                  <a:pos x="481781" y="508970"/>
                </a:cxn>
                <a:cxn ang="0">
                  <a:pos x="0" y="27188"/>
                </a:cxn>
              </a:cxnLst>
              <a:pathLst>
                <a:path w="1902905" h="3612822">
                  <a:moveTo>
                    <a:pt x="96494" y="0"/>
                  </a:moveTo>
                  <a:lnTo>
                    <a:pt x="1902905" y="1806411"/>
                  </a:lnTo>
                  <a:lnTo>
                    <a:pt x="96494" y="3612822"/>
                  </a:lnTo>
                  <a:lnTo>
                    <a:pt x="0" y="3516328"/>
                  </a:lnTo>
                  <a:lnTo>
                    <a:pt x="1709917" y="1806411"/>
                  </a:lnTo>
                  <a:lnTo>
                    <a:pt x="0" y="96494"/>
                  </a:lnTo>
                  <a:lnTo>
                    <a:pt x="96494" y="0"/>
                  </a:lnTo>
                  <a:close/>
                </a:path>
              </a:pathLst>
            </a:custGeom>
            <a:solidFill>
              <a:srgbClr val="E8E5E2"/>
            </a:solidFill>
            <a:ln w="9525">
              <a:noFill/>
            </a:ln>
          </p:spPr>
          <p:txBody>
            <a:bodyPr/>
            <a:p>
              <a:endParaRPr lang="zh-CN" altLang="en-US"/>
            </a:p>
          </p:txBody>
        </p:sp>
        <p:sp>
          <p:nvSpPr>
            <p:cNvPr id="12295" name="任意多边形 164"/>
            <p:cNvSpPr/>
            <p:nvPr>
              <p:custDataLst>
                <p:tags r:id="rId5"/>
              </p:custDataLst>
            </p:nvPr>
          </p:nvSpPr>
          <p:spPr>
            <a:xfrm>
              <a:off x="927506" y="1583088"/>
              <a:ext cx="509096" cy="1017939"/>
            </a:xfrm>
            <a:custGeom>
              <a:avLst/>
              <a:gdLst>
                <a:gd name="txL" fmla="*/ 0 w 1806862"/>
                <a:gd name="txT" fmla="*/ 0 h 3612822"/>
                <a:gd name="txR" fmla="*/ 1806862 w 1806862"/>
                <a:gd name="txB" fmla="*/ 3612822 h 3612822"/>
              </a:gdLst>
              <a:ahLst/>
              <a:cxnLst>
                <a:cxn ang="0">
                  <a:pos x="36" y="0"/>
                </a:cxn>
                <a:cxn ang="0">
                  <a:pos x="143441" y="143406"/>
                </a:cxn>
                <a:cxn ang="0">
                  <a:pos x="36" y="286812"/>
                </a:cxn>
                <a:cxn ang="0">
                  <a:pos x="0" y="286776"/>
                </a:cxn>
                <a:cxn ang="0">
                  <a:pos x="0" y="36"/>
                </a:cxn>
              </a:cxnLst>
              <a:rect l="txL" t="txT" r="txR" b="txB"/>
              <a:pathLst>
                <a:path w="1806862" h="3612822">
                  <a:moveTo>
                    <a:pt x="451" y="0"/>
                  </a:moveTo>
                  <a:lnTo>
                    <a:pt x="1806862" y="1806411"/>
                  </a:lnTo>
                  <a:lnTo>
                    <a:pt x="451" y="3612822"/>
                  </a:lnTo>
                  <a:lnTo>
                    <a:pt x="0" y="3612371"/>
                  </a:lnTo>
                  <a:lnTo>
                    <a:pt x="0" y="451"/>
                  </a:lnTo>
                  <a:lnTo>
                    <a:pt x="451" y="0"/>
                  </a:lnTo>
                  <a:close/>
                </a:path>
              </a:pathLst>
            </a:custGeom>
            <a:solidFill>
              <a:srgbClr val="8C7B70"/>
            </a:solidFill>
            <a:ln w="9525">
              <a:noFill/>
            </a:ln>
          </p:spPr>
          <p:txBody>
            <a:bodyPr rIns="252000" anchor="ctr"/>
            <a:p>
              <a:pPr algn="ctr"/>
              <a:r>
                <a:rPr lang="en-US" altLang="zh-CN" sz="2800" dirty="0">
                  <a:solidFill>
                    <a:srgbClr val="FFFFFF"/>
                  </a:solidFill>
                  <a:latin typeface="Arial" panose="020B0604020202020204" pitchFamily="34" charset="0"/>
                  <a:ea typeface="宋体" panose="02010600030101010101" pitchFamily="2" charset="-122"/>
                  <a:sym typeface="Arial" panose="020B0604020202020204" pitchFamily="34" charset="0"/>
                </a:rPr>
                <a:t>A</a:t>
              </a:r>
              <a:endParaRPr lang="zh-CN" altLang="en-US" sz="2800"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12296" name="矩形 166"/>
          <p:cNvSpPr/>
          <p:nvPr>
            <p:custDataLst>
              <p:tags r:id="rId6"/>
            </p:custDataLst>
          </p:nvPr>
        </p:nvSpPr>
        <p:spPr>
          <a:xfrm>
            <a:off x="1309688" y="1071563"/>
            <a:ext cx="6424612" cy="1338262"/>
          </a:xfrm>
          <a:prstGeom prst="rect">
            <a:avLst/>
          </a:prstGeom>
          <a:noFill/>
          <a:ln w="9525">
            <a:noFill/>
          </a:ln>
        </p:spPr>
        <p:txBody>
          <a:bodyPr anchor="b"/>
          <a:p>
            <a:r>
              <a:rPr lang="zh-CN" altLang="en-US" sz="2400" b="1" dirty="0">
                <a:solidFill>
                  <a:srgbClr val="695C54"/>
                </a:solidFill>
                <a:latin typeface="Arial" panose="020B0604020202020204" pitchFamily="34" charset="0"/>
                <a:ea typeface="黑体" panose="02010609060101010101" pitchFamily="49" charset="-122"/>
                <a:sym typeface="Arial" panose="020B0604020202020204" pitchFamily="34" charset="0"/>
              </a:rPr>
              <a:t>本节内容选自高中化学人教版必修1第四章“非金属及其化合物”中第一节的内容。</a:t>
            </a:r>
            <a:endParaRPr lang="zh-CN" altLang="en-US" sz="2400" b="1" dirty="0">
              <a:solidFill>
                <a:srgbClr val="695C54"/>
              </a:solidFill>
              <a:latin typeface="Arial" panose="020B0604020202020204" pitchFamily="34" charset="0"/>
              <a:ea typeface="黑体" panose="02010609060101010101" pitchFamily="49" charset="-122"/>
              <a:sym typeface="Arial" panose="020B0604020202020204" pitchFamily="34" charset="0"/>
            </a:endParaRPr>
          </a:p>
        </p:txBody>
      </p:sp>
      <p:grpSp>
        <p:nvGrpSpPr>
          <p:cNvPr id="12297" name="组合 167"/>
          <p:cNvGrpSpPr/>
          <p:nvPr/>
        </p:nvGrpSpPr>
        <p:grpSpPr>
          <a:xfrm>
            <a:off x="2197100" y="4222750"/>
            <a:ext cx="1082675" cy="1130300"/>
            <a:chOff x="4664917" y="4624217"/>
            <a:chExt cx="973635" cy="1017939"/>
          </a:xfrm>
        </p:grpSpPr>
        <p:sp>
          <p:nvSpPr>
            <p:cNvPr id="169" name="菱形 168"/>
            <p:cNvSpPr/>
            <p:nvPr>
              <p:custDataLst>
                <p:tags r:id="rId7"/>
              </p:custDataLst>
            </p:nvPr>
          </p:nvSpPr>
          <p:spPr>
            <a:xfrm>
              <a:off x="5077499" y="4751460"/>
              <a:ext cx="355476" cy="355992"/>
            </a:xfrm>
            <a:prstGeom prst="diamond">
              <a:avLst/>
            </a:prstGeom>
            <a:solidFill>
              <a:srgbClr val="B97B3D">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70" name="菱形 169"/>
            <p:cNvSpPr/>
            <p:nvPr>
              <p:custDataLst>
                <p:tags r:id="rId8"/>
              </p:custDataLst>
            </p:nvPr>
          </p:nvSpPr>
          <p:spPr>
            <a:xfrm>
              <a:off x="5077499" y="5157492"/>
              <a:ext cx="355476" cy="355992"/>
            </a:xfrm>
            <a:prstGeom prst="diamond">
              <a:avLst/>
            </a:prstGeom>
            <a:solidFill>
              <a:srgbClr val="B97B3D">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71" name="菱形 170"/>
            <p:cNvSpPr/>
            <p:nvPr>
              <p:custDataLst>
                <p:tags r:id="rId9"/>
              </p:custDataLst>
            </p:nvPr>
          </p:nvSpPr>
          <p:spPr>
            <a:xfrm>
              <a:off x="5283076" y="4955905"/>
              <a:ext cx="355476" cy="354563"/>
            </a:xfrm>
            <a:prstGeom prst="diamond">
              <a:avLst/>
            </a:prstGeom>
            <a:solidFill>
              <a:srgbClr val="B97B3D">
                <a:lumMod val="60000"/>
                <a:lumOff val="4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2301" name="任意多边形 171"/>
            <p:cNvSpPr/>
            <p:nvPr>
              <p:custDataLst>
                <p:tags r:id="rId10"/>
              </p:custDataLst>
            </p:nvPr>
          </p:nvSpPr>
          <p:spPr>
            <a:xfrm>
              <a:off x="4692232" y="4624217"/>
              <a:ext cx="536157" cy="1017939"/>
            </a:xfrm>
            <a:custGeom>
              <a:avLst/>
              <a:gdLst/>
              <a:ahLst/>
              <a:cxnLst>
                <a:cxn ang="0">
                  <a:pos x="27188" y="0"/>
                </a:cxn>
                <a:cxn ang="0">
                  <a:pos x="536157" y="508970"/>
                </a:cxn>
                <a:cxn ang="0">
                  <a:pos x="27188" y="1017939"/>
                </a:cxn>
                <a:cxn ang="0">
                  <a:pos x="0" y="990751"/>
                </a:cxn>
                <a:cxn ang="0">
                  <a:pos x="481781" y="508970"/>
                </a:cxn>
                <a:cxn ang="0">
                  <a:pos x="0" y="27188"/>
                </a:cxn>
              </a:cxnLst>
              <a:pathLst>
                <a:path w="1902905" h="3612822">
                  <a:moveTo>
                    <a:pt x="96494" y="0"/>
                  </a:moveTo>
                  <a:lnTo>
                    <a:pt x="1902905" y="1806411"/>
                  </a:lnTo>
                  <a:lnTo>
                    <a:pt x="96494" y="3612822"/>
                  </a:lnTo>
                  <a:lnTo>
                    <a:pt x="0" y="3516328"/>
                  </a:lnTo>
                  <a:lnTo>
                    <a:pt x="1709917" y="1806411"/>
                  </a:lnTo>
                  <a:lnTo>
                    <a:pt x="0" y="96494"/>
                  </a:lnTo>
                  <a:lnTo>
                    <a:pt x="96494" y="0"/>
                  </a:lnTo>
                  <a:close/>
                </a:path>
              </a:pathLst>
            </a:custGeom>
            <a:solidFill>
              <a:srgbClr val="F2E5D7"/>
            </a:solidFill>
            <a:ln w="9525">
              <a:noFill/>
            </a:ln>
          </p:spPr>
          <p:txBody>
            <a:bodyPr/>
            <a:p>
              <a:endParaRPr lang="zh-CN" altLang="en-US"/>
            </a:p>
          </p:txBody>
        </p:sp>
        <p:sp>
          <p:nvSpPr>
            <p:cNvPr id="12302" name="任意多边形 172"/>
            <p:cNvSpPr/>
            <p:nvPr>
              <p:custDataLst>
                <p:tags r:id="rId11"/>
              </p:custDataLst>
            </p:nvPr>
          </p:nvSpPr>
          <p:spPr>
            <a:xfrm>
              <a:off x="4664917" y="4624217"/>
              <a:ext cx="509096" cy="1017939"/>
            </a:xfrm>
            <a:custGeom>
              <a:avLst/>
              <a:gdLst>
                <a:gd name="txL" fmla="*/ 0 w 1806862"/>
                <a:gd name="txT" fmla="*/ 0 h 3612822"/>
                <a:gd name="txR" fmla="*/ 1806862 w 1806862"/>
                <a:gd name="txB" fmla="*/ 3612822 h 3612822"/>
              </a:gdLst>
              <a:ahLst/>
              <a:cxnLst>
                <a:cxn ang="0">
                  <a:pos x="36" y="0"/>
                </a:cxn>
                <a:cxn ang="0">
                  <a:pos x="143441" y="143406"/>
                </a:cxn>
                <a:cxn ang="0">
                  <a:pos x="36" y="286812"/>
                </a:cxn>
                <a:cxn ang="0">
                  <a:pos x="0" y="286776"/>
                </a:cxn>
                <a:cxn ang="0">
                  <a:pos x="0" y="36"/>
                </a:cxn>
              </a:cxnLst>
              <a:rect l="txL" t="txT" r="txR" b="txB"/>
              <a:pathLst>
                <a:path w="1806862" h="3612822">
                  <a:moveTo>
                    <a:pt x="451" y="0"/>
                  </a:moveTo>
                  <a:lnTo>
                    <a:pt x="1806862" y="1806411"/>
                  </a:lnTo>
                  <a:lnTo>
                    <a:pt x="451" y="3612822"/>
                  </a:lnTo>
                  <a:lnTo>
                    <a:pt x="0" y="3612371"/>
                  </a:lnTo>
                  <a:lnTo>
                    <a:pt x="0" y="451"/>
                  </a:lnTo>
                  <a:lnTo>
                    <a:pt x="451" y="0"/>
                  </a:lnTo>
                  <a:close/>
                </a:path>
              </a:pathLst>
            </a:custGeom>
            <a:solidFill>
              <a:srgbClr val="B97B3D"/>
            </a:solidFill>
            <a:ln w="9525">
              <a:noFill/>
            </a:ln>
          </p:spPr>
          <p:txBody>
            <a:bodyPr rIns="252000" anchor="ctr"/>
            <a:p>
              <a:pPr algn="ctr"/>
              <a:r>
                <a:rPr lang="en-US" altLang="zh-CN" sz="2800" dirty="0">
                  <a:solidFill>
                    <a:srgbClr val="FFFFFF"/>
                  </a:solidFill>
                  <a:latin typeface="Arial" panose="020B0604020202020204" pitchFamily="34" charset="0"/>
                  <a:ea typeface="宋体" panose="02010600030101010101" pitchFamily="2" charset="-122"/>
                  <a:sym typeface="Arial" panose="020B0604020202020204" pitchFamily="34" charset="0"/>
                </a:rPr>
                <a:t>C</a:t>
              </a:r>
              <a:endParaRPr lang="zh-CN" altLang="en-US" sz="2800"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12303" name="矩形 174"/>
          <p:cNvSpPr/>
          <p:nvPr>
            <p:custDataLst>
              <p:tags r:id="rId12"/>
            </p:custDataLst>
          </p:nvPr>
        </p:nvSpPr>
        <p:spPr>
          <a:xfrm>
            <a:off x="3349625" y="4294188"/>
            <a:ext cx="5213350" cy="1230312"/>
          </a:xfrm>
          <a:prstGeom prst="rect">
            <a:avLst/>
          </a:prstGeom>
          <a:noFill/>
          <a:ln w="9525">
            <a:noFill/>
          </a:ln>
        </p:spPr>
        <p:txBody>
          <a:bodyPr anchor="b"/>
          <a:p>
            <a:r>
              <a:rPr lang="zh-CN" altLang="en-US" sz="2400" b="1" dirty="0">
                <a:solidFill>
                  <a:srgbClr val="8B5C2E"/>
                </a:solidFill>
                <a:latin typeface="Arial" panose="020B0604020202020204" pitchFamily="34" charset="0"/>
                <a:ea typeface="黑体" panose="02010609060101010101" pitchFamily="49" charset="-122"/>
                <a:sym typeface="Arial" panose="020B0604020202020204" pitchFamily="34" charset="0"/>
              </a:rPr>
              <a:t>本节的学习有助于学生巩固质量守恒定律等旧知，同时学习新的探究方法，为后面学习做铺垫。</a:t>
            </a:r>
            <a:endParaRPr lang="zh-CN" altLang="en-US" sz="2400" b="1" dirty="0">
              <a:solidFill>
                <a:srgbClr val="8B5C2E"/>
              </a:solidFill>
              <a:latin typeface="Arial" panose="020B0604020202020204" pitchFamily="34" charset="0"/>
              <a:ea typeface="黑体" panose="02010609060101010101" pitchFamily="49" charset="-122"/>
              <a:sym typeface="Arial" panose="020B0604020202020204" pitchFamily="34" charset="0"/>
            </a:endParaRPr>
          </a:p>
        </p:txBody>
      </p:sp>
      <p:grpSp>
        <p:nvGrpSpPr>
          <p:cNvPr id="12304" name="组合 175"/>
          <p:cNvGrpSpPr/>
          <p:nvPr/>
        </p:nvGrpSpPr>
        <p:grpSpPr>
          <a:xfrm>
            <a:off x="1257300" y="2708275"/>
            <a:ext cx="1082675" cy="1130300"/>
            <a:chOff x="2796212" y="3103652"/>
            <a:chExt cx="973635" cy="1017939"/>
          </a:xfrm>
        </p:grpSpPr>
        <p:sp>
          <p:nvSpPr>
            <p:cNvPr id="177" name="菱形 176"/>
            <p:cNvSpPr/>
            <p:nvPr>
              <p:custDataLst>
                <p:tags r:id="rId13"/>
              </p:custDataLst>
            </p:nvPr>
          </p:nvSpPr>
          <p:spPr>
            <a:xfrm>
              <a:off x="3208793" y="3230894"/>
              <a:ext cx="355477" cy="355993"/>
            </a:xfrm>
            <a:prstGeom prst="diamond">
              <a:avLst/>
            </a:prstGeom>
            <a:solidFill>
              <a:srgbClr val="6F8587">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78" name="菱形 177"/>
            <p:cNvSpPr/>
            <p:nvPr>
              <p:custDataLst>
                <p:tags r:id="rId14"/>
              </p:custDataLst>
            </p:nvPr>
          </p:nvSpPr>
          <p:spPr>
            <a:xfrm>
              <a:off x="3208793" y="3636926"/>
              <a:ext cx="355477" cy="355993"/>
            </a:xfrm>
            <a:prstGeom prst="diamond">
              <a:avLst/>
            </a:prstGeom>
            <a:solidFill>
              <a:srgbClr val="6F8587">
                <a:lumMod val="20000"/>
                <a:lumOff val="8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79" name="菱形 178"/>
            <p:cNvSpPr/>
            <p:nvPr>
              <p:custDataLst>
                <p:tags r:id="rId15"/>
              </p:custDataLst>
            </p:nvPr>
          </p:nvSpPr>
          <p:spPr>
            <a:xfrm>
              <a:off x="3414370" y="3435340"/>
              <a:ext cx="355477" cy="354563"/>
            </a:xfrm>
            <a:prstGeom prst="diamond">
              <a:avLst/>
            </a:prstGeom>
            <a:solidFill>
              <a:srgbClr val="6F8587">
                <a:lumMod val="60000"/>
                <a:lumOff val="40000"/>
              </a:srgbClr>
            </a:solidFill>
          </p:spPr>
          <p:txBody>
            <a:bodyPr anchor="ctr">
              <a:normAutofit fontScale="3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smtClean="0">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2308" name="任意多边形 179"/>
            <p:cNvSpPr/>
            <p:nvPr>
              <p:custDataLst>
                <p:tags r:id="rId16"/>
              </p:custDataLst>
            </p:nvPr>
          </p:nvSpPr>
          <p:spPr>
            <a:xfrm>
              <a:off x="2823527" y="3103652"/>
              <a:ext cx="536157" cy="1017939"/>
            </a:xfrm>
            <a:custGeom>
              <a:avLst/>
              <a:gdLst/>
              <a:ahLst/>
              <a:cxnLst>
                <a:cxn ang="0">
                  <a:pos x="27188" y="0"/>
                </a:cxn>
                <a:cxn ang="0">
                  <a:pos x="536157" y="508970"/>
                </a:cxn>
                <a:cxn ang="0">
                  <a:pos x="27188" y="1017939"/>
                </a:cxn>
                <a:cxn ang="0">
                  <a:pos x="0" y="990751"/>
                </a:cxn>
                <a:cxn ang="0">
                  <a:pos x="481781" y="508970"/>
                </a:cxn>
                <a:cxn ang="0">
                  <a:pos x="0" y="27188"/>
                </a:cxn>
              </a:cxnLst>
              <a:pathLst>
                <a:path w="1902905" h="3612822">
                  <a:moveTo>
                    <a:pt x="96494" y="0"/>
                  </a:moveTo>
                  <a:lnTo>
                    <a:pt x="1902905" y="1806411"/>
                  </a:lnTo>
                  <a:lnTo>
                    <a:pt x="96494" y="3612822"/>
                  </a:lnTo>
                  <a:lnTo>
                    <a:pt x="0" y="3516328"/>
                  </a:lnTo>
                  <a:lnTo>
                    <a:pt x="1709917" y="1806411"/>
                  </a:lnTo>
                  <a:lnTo>
                    <a:pt x="0" y="96494"/>
                  </a:lnTo>
                  <a:lnTo>
                    <a:pt x="96494" y="0"/>
                  </a:lnTo>
                  <a:close/>
                </a:path>
              </a:pathLst>
            </a:custGeom>
            <a:solidFill>
              <a:srgbClr val="E2E7E7"/>
            </a:solidFill>
            <a:ln w="9525">
              <a:noFill/>
            </a:ln>
          </p:spPr>
          <p:txBody>
            <a:bodyPr/>
            <a:p>
              <a:endParaRPr lang="zh-CN" altLang="en-US"/>
            </a:p>
          </p:txBody>
        </p:sp>
        <p:sp>
          <p:nvSpPr>
            <p:cNvPr id="12309" name="任意多边形 180"/>
            <p:cNvSpPr/>
            <p:nvPr>
              <p:custDataLst>
                <p:tags r:id="rId17"/>
              </p:custDataLst>
            </p:nvPr>
          </p:nvSpPr>
          <p:spPr>
            <a:xfrm>
              <a:off x="2796212" y="3103652"/>
              <a:ext cx="509096" cy="1017939"/>
            </a:xfrm>
            <a:custGeom>
              <a:avLst/>
              <a:gdLst>
                <a:gd name="txL" fmla="*/ 0 w 1806862"/>
                <a:gd name="txT" fmla="*/ 0 h 3612822"/>
                <a:gd name="txR" fmla="*/ 1806862 w 1806862"/>
                <a:gd name="txB" fmla="*/ 3612822 h 3612822"/>
              </a:gdLst>
              <a:ahLst/>
              <a:cxnLst>
                <a:cxn ang="0">
                  <a:pos x="36" y="0"/>
                </a:cxn>
                <a:cxn ang="0">
                  <a:pos x="143441" y="143406"/>
                </a:cxn>
                <a:cxn ang="0">
                  <a:pos x="36" y="286812"/>
                </a:cxn>
                <a:cxn ang="0">
                  <a:pos x="0" y="286776"/>
                </a:cxn>
                <a:cxn ang="0">
                  <a:pos x="0" y="36"/>
                </a:cxn>
              </a:cxnLst>
              <a:rect l="txL" t="txT" r="txR" b="txB"/>
              <a:pathLst>
                <a:path w="1806862" h="3612822">
                  <a:moveTo>
                    <a:pt x="451" y="0"/>
                  </a:moveTo>
                  <a:lnTo>
                    <a:pt x="1806862" y="1806411"/>
                  </a:lnTo>
                  <a:lnTo>
                    <a:pt x="451" y="3612822"/>
                  </a:lnTo>
                  <a:lnTo>
                    <a:pt x="0" y="3612371"/>
                  </a:lnTo>
                  <a:lnTo>
                    <a:pt x="0" y="451"/>
                  </a:lnTo>
                  <a:lnTo>
                    <a:pt x="451" y="0"/>
                  </a:lnTo>
                  <a:close/>
                </a:path>
              </a:pathLst>
            </a:custGeom>
            <a:solidFill>
              <a:srgbClr val="6F8587"/>
            </a:solidFill>
            <a:ln w="9525">
              <a:noFill/>
            </a:ln>
          </p:spPr>
          <p:txBody>
            <a:bodyPr rIns="252000" anchor="ctr"/>
            <a:p>
              <a:pPr algn="ctr"/>
              <a:r>
                <a:rPr lang="en-US" altLang="zh-CN" sz="2800" dirty="0">
                  <a:solidFill>
                    <a:srgbClr val="FFFFFF"/>
                  </a:solidFill>
                  <a:latin typeface="Arial" panose="020B0604020202020204" pitchFamily="34" charset="0"/>
                  <a:ea typeface="宋体" panose="02010600030101010101" pitchFamily="2" charset="-122"/>
                  <a:sym typeface="Arial" panose="020B0604020202020204" pitchFamily="34" charset="0"/>
                </a:rPr>
                <a:t>B</a:t>
              </a:r>
              <a:endParaRPr lang="zh-CN" altLang="en-US" sz="2800"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12310" name="矩形 182"/>
          <p:cNvSpPr/>
          <p:nvPr>
            <p:custDataLst>
              <p:tags r:id="rId18"/>
            </p:custDataLst>
          </p:nvPr>
        </p:nvSpPr>
        <p:spPr>
          <a:xfrm>
            <a:off x="2339975" y="2420938"/>
            <a:ext cx="5735638" cy="1398587"/>
          </a:xfrm>
          <a:prstGeom prst="rect">
            <a:avLst/>
          </a:prstGeom>
          <a:noFill/>
          <a:ln w="9525">
            <a:noFill/>
          </a:ln>
        </p:spPr>
        <p:txBody>
          <a:bodyPr anchor="b"/>
          <a:p>
            <a:r>
              <a:rPr lang="zh-CN" altLang="en-US" sz="2400" b="1" dirty="0">
                <a:solidFill>
                  <a:srgbClr val="536465"/>
                </a:solidFill>
                <a:latin typeface="Arial" panose="020B0604020202020204" pitchFamily="34" charset="0"/>
                <a:ea typeface="黑体" panose="02010609060101010101" pitchFamily="49" charset="-122"/>
                <a:sym typeface="Arial" panose="020B0604020202020204" pitchFamily="34" charset="0"/>
              </a:rPr>
              <a:t>二氧化硅是继初中所学的二氧化碳后的另一种新的典型无机非金属化合物。</a:t>
            </a:r>
            <a:endParaRPr lang="zh-CN" altLang="en-US" sz="2400" b="1" dirty="0">
              <a:solidFill>
                <a:srgbClr val="536465"/>
              </a:solidFill>
              <a:latin typeface="Arial" panose="020B0604020202020204" pitchFamily="34" charset="0"/>
              <a:ea typeface="黑体" panose="02010609060101010101" pitchFamily="49" charset="-122"/>
              <a:sym typeface="Arial" panose="020B0604020202020204" pitchFamily="34" charset="0"/>
            </a:endParaRPr>
          </a:p>
        </p:txBody>
      </p:sp>
    </p:spTree>
    <p:custDataLst>
      <p:tags r:id="rId19"/>
    </p:custData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1112" y="457200"/>
            <a:ext cx="8686800" cy="841248"/>
          </a:xfrm>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学情分析</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cxnSp>
        <p:nvCxnSpPr>
          <p:cNvPr id="59" name="直接连接符 58"/>
          <p:cNvCxnSpPr/>
          <p:nvPr>
            <p:custDataLst>
              <p:tags r:id="rId1"/>
            </p:custDataLst>
          </p:nvPr>
        </p:nvCxnSpPr>
        <p:spPr>
          <a:xfrm>
            <a:off x="398463" y="1500188"/>
            <a:ext cx="0" cy="3979863"/>
          </a:xfrm>
          <a:prstGeom prst="line">
            <a:avLst/>
          </a:prstGeom>
          <a:ln w="19050">
            <a:solidFill>
              <a:srgbClr val="47B6E7"/>
            </a:solidFill>
          </a:ln>
        </p:spPr>
        <p:style>
          <a:lnRef idx="1">
            <a:srgbClr val="47B6E7"/>
          </a:lnRef>
          <a:fillRef idx="0">
            <a:srgbClr val="47B6E7"/>
          </a:fillRef>
          <a:effectRef idx="0">
            <a:srgbClr val="47B6E7"/>
          </a:effectRef>
          <a:fontRef idx="minor">
            <a:srgbClr val="5F5F5F"/>
          </a:fontRef>
        </p:style>
      </p:cxnSp>
      <p:grpSp>
        <p:nvGrpSpPr>
          <p:cNvPr id="13315" name="组合 11"/>
          <p:cNvGrpSpPr/>
          <p:nvPr/>
        </p:nvGrpSpPr>
        <p:grpSpPr>
          <a:xfrm>
            <a:off x="250825" y="1989138"/>
            <a:ext cx="8643938" cy="1816100"/>
            <a:chOff x="1244390" y="1493480"/>
            <a:chExt cx="6393027" cy="709794"/>
          </a:xfrm>
        </p:grpSpPr>
        <p:sp>
          <p:nvSpPr>
            <p:cNvPr id="3" name="직사각형 78"/>
            <p:cNvSpPr/>
            <p:nvPr>
              <p:custDataLst>
                <p:tags r:id="rId2"/>
              </p:custDataLst>
            </p:nvPr>
          </p:nvSpPr>
          <p:spPr bwMode="auto">
            <a:xfrm>
              <a:off x="2619174" y="1706958"/>
              <a:ext cx="5018243" cy="496316"/>
            </a:xfrm>
            <a:prstGeom prst="rect">
              <a:avLst/>
            </a:prstGeom>
            <a:solidFill>
              <a:srgbClr val="FFFFFF"/>
            </a:solid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anchor="ctr">
              <a:normAutofit/>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20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sp>
          <p:nvSpPr>
            <p:cNvPr id="4" name="직각 삼각형 144"/>
            <p:cNvSpPr/>
            <p:nvPr>
              <p:custDataLst>
                <p:tags r:id="rId3"/>
              </p:custDataLst>
            </p:nvPr>
          </p:nvSpPr>
          <p:spPr bwMode="auto">
            <a:xfrm rot="10800000">
              <a:off x="7454961" y="1755510"/>
              <a:ext cx="125881" cy="127162"/>
            </a:xfrm>
            <a:prstGeom prst="rtTriangle">
              <a:avLst/>
            </a:prstGeom>
            <a:solidFill>
              <a:srgbClr val="47B6E7"/>
            </a:solidFill>
            <a:ln>
              <a:noFill/>
            </a:ln>
          </p:spPr>
          <p:style>
            <a:lnRef idx="2">
              <a:srgbClr val="47B6E7">
                <a:shade val="50000"/>
              </a:srgbClr>
            </a:lnRef>
            <a:fillRef idx="1">
              <a:srgbClr val="47B6E7"/>
            </a:fillRef>
            <a:effectRef idx="0">
              <a:srgbClr val="47B6E7"/>
            </a:effectRef>
            <a:fontRef idx="minor">
              <a:srgbClr val="FFFFFF"/>
            </a:fontRef>
          </p:style>
          <p:txBody>
            <a:bodyPr anchor="ctr">
              <a:normAutofit/>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grpSp>
          <p:nvGrpSpPr>
            <p:cNvPr id="13318" name="그룹 97"/>
            <p:cNvGrpSpPr/>
            <p:nvPr/>
          </p:nvGrpSpPr>
          <p:grpSpPr>
            <a:xfrm>
              <a:off x="1251268" y="1882412"/>
              <a:ext cx="1431925" cy="128588"/>
              <a:chOff x="560794" y="2141701"/>
              <a:chExt cx="1431525" cy="129388"/>
            </a:xfrm>
          </p:grpSpPr>
          <p:cxnSp>
            <p:nvCxnSpPr>
              <p:cNvPr id="6" name="직선 연결선 95"/>
              <p:cNvCxnSpPr/>
              <p:nvPr>
                <p:custDataLst>
                  <p:tags r:id="rId4"/>
                </p:custDataLst>
              </p:nvPr>
            </p:nvCxnSpPr>
            <p:spPr>
              <a:xfrm flipH="1">
                <a:off x="560987" y="2205552"/>
                <a:ext cx="1367330" cy="2327"/>
              </a:xfrm>
              <a:prstGeom prst="line">
                <a:avLst/>
              </a:prstGeom>
              <a:ln w="19050">
                <a:solidFill>
                  <a:srgbClr val="47B6E7"/>
                </a:solidFill>
              </a:ln>
            </p:spPr>
            <p:style>
              <a:lnRef idx="1">
                <a:srgbClr val="47B6E7"/>
              </a:lnRef>
              <a:fillRef idx="0">
                <a:srgbClr val="47B6E7"/>
              </a:fillRef>
              <a:effectRef idx="0">
                <a:srgbClr val="47B6E7"/>
              </a:effectRef>
              <a:fontRef idx="minor">
                <a:srgbClr val="5F5F5F"/>
              </a:fontRef>
            </p:style>
          </p:cxnSp>
          <p:sp>
            <p:nvSpPr>
              <p:cNvPr id="7" name="타원 96"/>
              <p:cNvSpPr/>
              <p:nvPr>
                <p:custDataLst>
                  <p:tags r:id="rId5"/>
                </p:custDataLst>
              </p:nvPr>
            </p:nvSpPr>
            <p:spPr>
              <a:xfrm rot="5400000">
                <a:off x="561272" y="2141667"/>
                <a:ext cx="129504" cy="130087"/>
              </a:xfrm>
              <a:prstGeom prst="ellipse">
                <a:avLst/>
              </a:prstGeom>
              <a:solidFill>
                <a:srgbClr val="FFFFFF"/>
              </a:solid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anchor="ctr">
                <a:normAutofit/>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sp>
            <p:nvSpPr>
              <p:cNvPr id="8" name="타원 66"/>
              <p:cNvSpPr/>
              <p:nvPr>
                <p:custDataLst>
                  <p:tags r:id="rId6"/>
                </p:custDataLst>
              </p:nvPr>
            </p:nvSpPr>
            <p:spPr>
              <a:xfrm rot="5400000">
                <a:off x="1862145" y="2141667"/>
                <a:ext cx="129504" cy="130087"/>
              </a:xfrm>
              <a:prstGeom prst="ellipse">
                <a:avLst/>
              </a:prstGeom>
              <a:solidFill>
                <a:srgbClr val="FFFFFF"/>
              </a:solidFill>
              <a:ln w="19050">
                <a:solidFill>
                  <a:srgbClr val="47B6E7"/>
                </a:solidFill>
              </a:ln>
            </p:spPr>
            <p:style>
              <a:lnRef idx="2">
                <a:srgbClr val="47B6E7">
                  <a:shade val="50000"/>
                </a:srgbClr>
              </a:lnRef>
              <a:fillRef idx="1">
                <a:srgbClr val="47B6E7"/>
              </a:fillRef>
              <a:effectRef idx="0">
                <a:srgbClr val="47B6E7"/>
              </a:effectRef>
              <a:fontRef idx="minor">
                <a:srgbClr val="FFFFFF"/>
              </a:fontRef>
            </p:style>
            <p:txBody>
              <a:bodyPr anchor="ctr">
                <a:normAutofit/>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grpSp>
        <p:sp>
          <p:nvSpPr>
            <p:cNvPr id="13322" name="标题 1"/>
            <p:cNvSpPr txBox="1"/>
            <p:nvPr>
              <p:custDataLst>
                <p:tags r:id="rId7"/>
              </p:custDataLst>
            </p:nvPr>
          </p:nvSpPr>
          <p:spPr>
            <a:xfrm>
              <a:off x="2739485" y="1723112"/>
              <a:ext cx="4488630" cy="414985"/>
            </a:xfrm>
            <a:prstGeom prst="rect">
              <a:avLst/>
            </a:prstGeom>
            <a:noFill/>
            <a:ln w="9525">
              <a:noFill/>
            </a:ln>
          </p:spPr>
          <p:txBody>
            <a:bodyPr anchor="t"/>
            <a:p>
              <a:pPr>
                <a:lnSpc>
                  <a:spcPct val="130000"/>
                </a:lnSpc>
              </a:pPr>
              <a:r>
                <a:rPr lang="zh-CN" altLang="en-US" sz="2800" dirty="0">
                  <a:latin typeface="Arial" panose="020B0604020202020204" pitchFamily="34" charset="0"/>
                  <a:ea typeface="宋体" panose="02010600030101010101" pitchFamily="2" charset="-122"/>
                  <a:sym typeface="Arial" panose="020B0604020202020204" pitchFamily="34" charset="0"/>
                </a:rPr>
                <a:t>知道质量守恒定律、物质的分类等理论知识</a:t>
              </a:r>
              <a:endParaRPr lang="zh-CN" altLang="en-US" sz="2800" dirty="0">
                <a:latin typeface="Arial" panose="020B0604020202020204" pitchFamily="34" charset="0"/>
                <a:ea typeface="宋体" panose="02010600030101010101" pitchFamily="2" charset="-122"/>
                <a:sym typeface="Arial" panose="020B0604020202020204" pitchFamily="34" charset="0"/>
              </a:endParaRPr>
            </a:p>
          </p:txBody>
        </p:sp>
        <p:sp>
          <p:nvSpPr>
            <p:cNvPr id="13323" name="标题 1"/>
            <p:cNvSpPr txBox="1"/>
            <p:nvPr>
              <p:custDataLst>
                <p:tags r:id="rId8"/>
              </p:custDataLst>
            </p:nvPr>
          </p:nvSpPr>
          <p:spPr>
            <a:xfrm>
              <a:off x="1244390" y="1493480"/>
              <a:ext cx="1435199" cy="414985"/>
            </a:xfrm>
            <a:prstGeom prst="rect">
              <a:avLst/>
            </a:prstGeom>
            <a:noFill/>
            <a:ln w="9525">
              <a:noFill/>
            </a:ln>
          </p:spPr>
          <p:txBody>
            <a:bodyPr anchor="t"/>
            <a:p>
              <a:pPr algn="ctr">
                <a:lnSpc>
                  <a:spcPct val="130000"/>
                </a:lnSpc>
              </a:pPr>
              <a:r>
                <a:rPr lang="zh-CN" altLang="en-US" sz="3200" dirty="0">
                  <a:solidFill>
                    <a:srgbClr val="47B6E7"/>
                  </a:solidFill>
                  <a:latin typeface="Arial" panose="020B0604020202020204" pitchFamily="34" charset="0"/>
                  <a:ea typeface="黑体" panose="02010609060101010101" pitchFamily="49" charset="-122"/>
                  <a:sym typeface="Arial" panose="020B0604020202020204" pitchFamily="34" charset="0"/>
                </a:rPr>
                <a:t>知识层面</a:t>
              </a:r>
              <a:endParaRPr lang="zh-CN" altLang="en-US" sz="3200" dirty="0">
                <a:solidFill>
                  <a:srgbClr val="47B6E7"/>
                </a:solidFill>
                <a:latin typeface="Arial" panose="020B0604020202020204" pitchFamily="34" charset="0"/>
                <a:ea typeface="黑体" panose="02010609060101010101" pitchFamily="49" charset="-122"/>
                <a:sym typeface="Arial" panose="020B0604020202020204" pitchFamily="34" charset="0"/>
              </a:endParaRPr>
            </a:p>
          </p:txBody>
        </p:sp>
      </p:grpSp>
      <p:grpSp>
        <p:nvGrpSpPr>
          <p:cNvPr id="13324" name="组合 12"/>
          <p:cNvGrpSpPr/>
          <p:nvPr/>
        </p:nvGrpSpPr>
        <p:grpSpPr>
          <a:xfrm>
            <a:off x="250825" y="4064000"/>
            <a:ext cx="8643938" cy="1757363"/>
            <a:chOff x="1244390" y="1493480"/>
            <a:chExt cx="6423071" cy="709930"/>
          </a:xfrm>
        </p:grpSpPr>
        <p:sp>
          <p:nvSpPr>
            <p:cNvPr id="14" name="직사각형 78"/>
            <p:cNvSpPr/>
            <p:nvPr>
              <p:custDataLst>
                <p:tags r:id="rId9"/>
              </p:custDataLst>
            </p:nvPr>
          </p:nvSpPr>
          <p:spPr bwMode="auto">
            <a:xfrm>
              <a:off x="2619770" y="1706612"/>
              <a:ext cx="5017616" cy="496798"/>
            </a:xfrm>
            <a:prstGeom prst="rect">
              <a:avLst/>
            </a:prstGeom>
            <a:solidFill>
              <a:srgbClr val="FFFFFF"/>
            </a:solidFill>
            <a:ln w="19050">
              <a:solidFill>
                <a:srgbClr val="628EE3"/>
              </a:solidFill>
            </a:ln>
          </p:spPr>
          <p:style>
            <a:lnRef idx="2">
              <a:srgbClr val="47B6E7">
                <a:shade val="50000"/>
              </a:srgbClr>
            </a:lnRef>
            <a:fillRef idx="1">
              <a:srgbClr val="47B6E7"/>
            </a:fillRef>
            <a:effectRef idx="0">
              <a:srgbClr val="47B6E7"/>
            </a:effectRef>
            <a:fontRef idx="minor">
              <a:srgbClr val="FFFFFF"/>
            </a:fontRef>
          </p:style>
          <p:txBody>
            <a:bodyPr anchor="ctr">
              <a:normAutofit/>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20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sp>
          <p:nvSpPr>
            <p:cNvPr id="15" name="직각 삼각형 144"/>
            <p:cNvSpPr/>
            <p:nvPr>
              <p:custDataLst>
                <p:tags r:id="rId10"/>
              </p:custDataLst>
            </p:nvPr>
          </p:nvSpPr>
          <p:spPr bwMode="auto">
            <a:xfrm rot="10800000">
              <a:off x="7453919" y="1755679"/>
              <a:ext cx="128057" cy="126500"/>
            </a:xfrm>
            <a:prstGeom prst="rtTriangle">
              <a:avLst/>
            </a:prstGeom>
            <a:solidFill>
              <a:srgbClr val="628EE3"/>
            </a:solidFill>
            <a:ln>
              <a:noFill/>
            </a:ln>
          </p:spPr>
          <p:style>
            <a:lnRef idx="2">
              <a:srgbClr val="47B6E7">
                <a:shade val="50000"/>
              </a:srgbClr>
            </a:lnRef>
            <a:fillRef idx="1">
              <a:srgbClr val="47B6E7"/>
            </a:fillRef>
            <a:effectRef idx="0">
              <a:srgbClr val="47B6E7"/>
            </a:effectRef>
            <a:fontRef idx="minor">
              <a:srgbClr val="FFFFFF"/>
            </a:fontRef>
          </p:style>
          <p:txBody>
            <a:bodyPr anchor="ctr">
              <a:normAutofit fontScale="85000" lnSpcReduction="20000"/>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grpSp>
          <p:nvGrpSpPr>
            <p:cNvPr id="13327" name="그룹 97"/>
            <p:cNvGrpSpPr/>
            <p:nvPr/>
          </p:nvGrpSpPr>
          <p:grpSpPr>
            <a:xfrm>
              <a:off x="1251268" y="1882412"/>
              <a:ext cx="1431925" cy="128588"/>
              <a:chOff x="560794" y="2141701"/>
              <a:chExt cx="1431525" cy="129388"/>
            </a:xfrm>
          </p:grpSpPr>
          <p:cxnSp>
            <p:nvCxnSpPr>
              <p:cNvPr id="19" name="직선 연결선 95"/>
              <p:cNvCxnSpPr/>
              <p:nvPr>
                <p:custDataLst>
                  <p:tags r:id="rId11"/>
                </p:custDataLst>
              </p:nvPr>
            </p:nvCxnSpPr>
            <p:spPr>
              <a:xfrm flipH="1">
                <a:off x="561303" y="2205495"/>
                <a:ext cx="1367611" cy="1543"/>
              </a:xfrm>
              <a:prstGeom prst="line">
                <a:avLst/>
              </a:prstGeom>
              <a:ln w="19050">
                <a:solidFill>
                  <a:srgbClr val="628EE3"/>
                </a:solidFill>
              </a:ln>
            </p:spPr>
            <p:style>
              <a:lnRef idx="1">
                <a:srgbClr val="47B6E7"/>
              </a:lnRef>
              <a:fillRef idx="0">
                <a:srgbClr val="47B6E7"/>
              </a:fillRef>
              <a:effectRef idx="0">
                <a:srgbClr val="47B6E7"/>
              </a:effectRef>
              <a:fontRef idx="minor">
                <a:srgbClr val="5F5F5F"/>
              </a:fontRef>
            </p:style>
          </p:cxnSp>
          <p:sp>
            <p:nvSpPr>
              <p:cNvPr id="20" name="타원 96"/>
              <p:cNvSpPr/>
              <p:nvPr>
                <p:custDataLst>
                  <p:tags r:id="rId12"/>
                </p:custDataLst>
              </p:nvPr>
            </p:nvSpPr>
            <p:spPr>
              <a:xfrm rot="5400000">
                <a:off x="561739" y="2141018"/>
                <a:ext cx="129601" cy="130483"/>
              </a:xfrm>
              <a:prstGeom prst="ellipse">
                <a:avLst/>
              </a:prstGeom>
              <a:solidFill>
                <a:srgbClr val="FFFFFF"/>
              </a:solidFill>
              <a:ln w="19050">
                <a:solidFill>
                  <a:srgbClr val="628EE3"/>
                </a:solidFill>
              </a:ln>
            </p:spPr>
            <p:style>
              <a:lnRef idx="2">
                <a:srgbClr val="47B6E7">
                  <a:shade val="50000"/>
                </a:srgbClr>
              </a:lnRef>
              <a:fillRef idx="1">
                <a:srgbClr val="47B6E7"/>
              </a:fillRef>
              <a:effectRef idx="0">
                <a:srgbClr val="47B6E7"/>
              </a:effectRef>
              <a:fontRef idx="minor">
                <a:srgbClr val="FFFFFF"/>
              </a:fontRef>
            </p:style>
            <p:txBody>
              <a:bodyPr anchor="ctr">
                <a:normAutofit fontScale="95000"/>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sp>
            <p:nvSpPr>
              <p:cNvPr id="21" name="타원 66"/>
              <p:cNvSpPr/>
              <p:nvPr>
                <p:custDataLst>
                  <p:tags r:id="rId13"/>
                </p:custDataLst>
              </p:nvPr>
            </p:nvSpPr>
            <p:spPr>
              <a:xfrm rot="5400000">
                <a:off x="1862877" y="2141018"/>
                <a:ext cx="129601" cy="130483"/>
              </a:xfrm>
              <a:prstGeom prst="ellipse">
                <a:avLst/>
              </a:prstGeom>
              <a:solidFill>
                <a:srgbClr val="FFFFFF"/>
              </a:solidFill>
              <a:ln w="19050">
                <a:solidFill>
                  <a:srgbClr val="628EE3"/>
                </a:solidFill>
              </a:ln>
            </p:spPr>
            <p:style>
              <a:lnRef idx="2">
                <a:srgbClr val="47B6E7">
                  <a:shade val="50000"/>
                </a:srgbClr>
              </a:lnRef>
              <a:fillRef idx="1">
                <a:srgbClr val="47B6E7"/>
              </a:fillRef>
              <a:effectRef idx="0">
                <a:srgbClr val="47B6E7"/>
              </a:effectRef>
              <a:fontRef idx="minor">
                <a:srgbClr val="FFFFFF"/>
              </a:fontRef>
            </p:style>
            <p:txBody>
              <a:bodyPr anchor="ctr">
                <a:normAutofit fontScale="95000"/>
              </a:bodyP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ko-KR" altLang="en-US" sz="100" b="0" i="0" u="none" strike="noStrike" kern="1200" cap="none" spc="0" normalizeH="0" baseline="0" noProof="1">
                  <a:ln>
                    <a:noFill/>
                  </a:ln>
                  <a:solidFill>
                    <a:srgbClr val="FFFFFF"/>
                  </a:solidFill>
                  <a:effectLst/>
                  <a:uLnTx/>
                  <a:uFillTx/>
                  <a:latin typeface="+mn-lt"/>
                  <a:ea typeface="+mn-ea"/>
                  <a:cs typeface="+mn-cs"/>
                  <a:sym typeface="Arial" panose="020B0604020202020204" pitchFamily="34" charset="0"/>
                </a:endParaRPr>
              </a:p>
            </p:txBody>
          </p:sp>
        </p:grpSp>
        <p:sp>
          <p:nvSpPr>
            <p:cNvPr id="13331" name="标题 1"/>
            <p:cNvSpPr txBox="1"/>
            <p:nvPr>
              <p:custDataLst>
                <p:tags r:id="rId14"/>
              </p:custDataLst>
            </p:nvPr>
          </p:nvSpPr>
          <p:spPr>
            <a:xfrm>
              <a:off x="2739038" y="1700971"/>
              <a:ext cx="4928423" cy="502439"/>
            </a:xfrm>
            <a:prstGeom prst="rect">
              <a:avLst/>
            </a:prstGeom>
            <a:noFill/>
            <a:ln w="9525">
              <a:noFill/>
            </a:ln>
          </p:spPr>
          <p:txBody>
            <a:bodyPr anchor="t"/>
            <a:p>
              <a:pPr>
                <a:lnSpc>
                  <a:spcPct val="130000"/>
                </a:lnSpc>
              </a:pPr>
              <a:r>
                <a:rPr lang="zh-CN" altLang="en-US" sz="2800" dirty="0">
                  <a:latin typeface="Arial" panose="020B0604020202020204" pitchFamily="34" charset="0"/>
                  <a:ea typeface="宋体" panose="02010600030101010101" pitchFamily="2" charset="-122"/>
                  <a:sym typeface="Arial" panose="020B0604020202020204" pitchFamily="34" charset="0"/>
                </a:rPr>
                <a:t>了解实验安全问题，会描述实验现象，但从微观视角思考物质结构能力欠缺</a:t>
              </a:r>
              <a:endParaRPr lang="zh-CN" altLang="en-US" sz="2800" dirty="0">
                <a:latin typeface="Arial" panose="020B0604020202020204" pitchFamily="34" charset="0"/>
                <a:ea typeface="宋体" panose="02010600030101010101" pitchFamily="2" charset="-122"/>
                <a:sym typeface="Arial" panose="020B0604020202020204" pitchFamily="34" charset="0"/>
              </a:endParaRPr>
            </a:p>
          </p:txBody>
        </p:sp>
        <p:sp>
          <p:nvSpPr>
            <p:cNvPr id="13332" name="标题 1"/>
            <p:cNvSpPr txBox="1"/>
            <p:nvPr>
              <p:custDataLst>
                <p:tags r:id="rId15"/>
              </p:custDataLst>
            </p:nvPr>
          </p:nvSpPr>
          <p:spPr>
            <a:xfrm>
              <a:off x="1244390" y="1493480"/>
              <a:ext cx="1435199" cy="414985"/>
            </a:xfrm>
            <a:prstGeom prst="rect">
              <a:avLst/>
            </a:prstGeom>
            <a:noFill/>
            <a:ln w="9525">
              <a:noFill/>
            </a:ln>
          </p:spPr>
          <p:txBody>
            <a:bodyPr anchor="t"/>
            <a:p>
              <a:pPr algn="ctr">
                <a:lnSpc>
                  <a:spcPct val="130000"/>
                </a:lnSpc>
              </a:pPr>
              <a:r>
                <a:rPr lang="zh-CN" altLang="en-US" sz="3200" dirty="0">
                  <a:solidFill>
                    <a:srgbClr val="628EE3"/>
                  </a:solidFill>
                  <a:latin typeface="Arial" panose="020B0604020202020204" pitchFamily="34" charset="0"/>
                  <a:ea typeface="黑体" panose="02010609060101010101" pitchFamily="49" charset="-122"/>
                  <a:sym typeface="Arial" panose="020B0604020202020204" pitchFamily="34" charset="0"/>
                </a:rPr>
                <a:t>能力层面</a:t>
              </a:r>
              <a:endParaRPr lang="zh-CN" altLang="en-US" sz="3200" dirty="0">
                <a:solidFill>
                  <a:srgbClr val="628EE3"/>
                </a:solidFill>
                <a:latin typeface="Arial" panose="020B0604020202020204" pitchFamily="34" charset="0"/>
                <a:ea typeface="黑体" panose="02010609060101010101" pitchFamily="49" charset="-122"/>
                <a:sym typeface="Arial" panose="020B0604020202020204" pitchFamily="34" charset="0"/>
              </a:endParaRPr>
            </a:p>
          </p:txBody>
        </p:sp>
      </p:grpSp>
    </p:spTree>
    <p:custDataLst>
      <p:tags r:id="rId16"/>
    </p:custData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8727" y="457200"/>
            <a:ext cx="8686800" cy="841248"/>
          </a:xfrm>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教学目标</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圆角矩形 2"/>
          <p:cNvSpPr/>
          <p:nvPr/>
        </p:nvSpPr>
        <p:spPr>
          <a:xfrm>
            <a:off x="1546225" y="1370330"/>
            <a:ext cx="5008880" cy="846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宏观上让学生了解二氧化硅的多样性，微观角度知道</a:t>
            </a:r>
            <a:r>
              <a:rPr lang="zh-CN" altLang="en-US" sz="2400">
                <a:solidFill>
                  <a:schemeClr val="tx1"/>
                </a:solidFill>
              </a:rPr>
              <a:t>结构。</a:t>
            </a:r>
            <a:endParaRPr lang="zh-CN" altLang="en-US" sz="2400">
              <a:solidFill>
                <a:schemeClr val="tx1"/>
              </a:solidFill>
            </a:endParaRPr>
          </a:p>
        </p:txBody>
      </p:sp>
      <p:sp>
        <p:nvSpPr>
          <p:cNvPr id="4" name="圆角矩形 3"/>
          <p:cNvSpPr/>
          <p:nvPr/>
        </p:nvSpPr>
        <p:spPr>
          <a:xfrm>
            <a:off x="85090" y="1283970"/>
            <a:ext cx="1243330" cy="109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tx1"/>
                </a:solidFill>
                <a:sym typeface="+mn-ea"/>
              </a:rPr>
              <a:t>宏观辨识与微观探析</a:t>
            </a:r>
            <a:endParaRPr lang="zh-CN" altLang="en-US" sz="2400">
              <a:solidFill>
                <a:schemeClr val="tx1"/>
              </a:solidFill>
              <a:sym typeface="+mn-ea"/>
            </a:endParaRPr>
          </a:p>
        </p:txBody>
      </p:sp>
      <p:sp>
        <p:nvSpPr>
          <p:cNvPr id="6" name="圆角矩形 5"/>
          <p:cNvSpPr/>
          <p:nvPr/>
        </p:nvSpPr>
        <p:spPr>
          <a:xfrm>
            <a:off x="990600" y="3464560"/>
            <a:ext cx="1243330" cy="109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tx1"/>
                </a:solidFill>
                <a:sym typeface="+mn-ea"/>
              </a:rPr>
              <a:t>证据推理与模型认知</a:t>
            </a:r>
            <a:endParaRPr lang="zh-CN" altLang="en-US" sz="2400">
              <a:solidFill>
                <a:schemeClr val="tx1"/>
              </a:solidFill>
              <a:sym typeface="+mn-ea"/>
            </a:endParaRPr>
          </a:p>
        </p:txBody>
      </p:sp>
      <p:sp>
        <p:nvSpPr>
          <p:cNvPr id="7" name="圆角矩形 6"/>
          <p:cNvSpPr/>
          <p:nvPr/>
        </p:nvSpPr>
        <p:spPr>
          <a:xfrm>
            <a:off x="1430020" y="4549775"/>
            <a:ext cx="1487170" cy="1076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tx1"/>
                </a:solidFill>
                <a:sym typeface="+mn-ea"/>
              </a:rPr>
              <a:t>科学探究与创新意识</a:t>
            </a:r>
            <a:endParaRPr lang="zh-CN" altLang="en-US" sz="2400">
              <a:solidFill>
                <a:schemeClr val="tx1"/>
              </a:solidFill>
              <a:sym typeface="+mn-ea"/>
            </a:endParaRPr>
          </a:p>
        </p:txBody>
      </p:sp>
      <p:sp>
        <p:nvSpPr>
          <p:cNvPr id="8" name="圆角矩形 7"/>
          <p:cNvSpPr/>
          <p:nvPr/>
        </p:nvSpPr>
        <p:spPr>
          <a:xfrm>
            <a:off x="1923415" y="5626735"/>
            <a:ext cx="1243330" cy="109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tx1"/>
                </a:solidFill>
                <a:sym typeface="+mn-ea"/>
              </a:rPr>
              <a:t>科学态度与社会责任</a:t>
            </a:r>
            <a:endParaRPr lang="zh-CN" altLang="en-US" sz="2400">
              <a:solidFill>
                <a:schemeClr val="tx1"/>
              </a:solidFill>
              <a:sym typeface="+mn-ea"/>
            </a:endParaRPr>
          </a:p>
        </p:txBody>
      </p:sp>
      <p:sp>
        <p:nvSpPr>
          <p:cNvPr id="10" name="圆角矩形 9"/>
          <p:cNvSpPr/>
          <p:nvPr/>
        </p:nvSpPr>
        <p:spPr>
          <a:xfrm>
            <a:off x="1840865" y="2616835"/>
            <a:ext cx="4958080" cy="519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多角度分析物质，并解决</a:t>
            </a:r>
            <a:r>
              <a:rPr lang="zh-CN" altLang="en-US" sz="2400">
                <a:solidFill>
                  <a:schemeClr val="tx1"/>
                </a:solidFill>
                <a:sym typeface="+mn-ea"/>
              </a:rPr>
              <a:t>实际</a:t>
            </a:r>
            <a:r>
              <a:rPr lang="zh-CN" altLang="en-US" sz="2400">
                <a:solidFill>
                  <a:schemeClr val="tx1"/>
                </a:solidFill>
              </a:rPr>
              <a:t>问题</a:t>
            </a:r>
            <a:endParaRPr lang="zh-CN" altLang="en-US" sz="2400">
              <a:solidFill>
                <a:schemeClr val="tx1"/>
              </a:solidFill>
            </a:endParaRPr>
          </a:p>
        </p:txBody>
      </p:sp>
      <p:sp>
        <p:nvSpPr>
          <p:cNvPr id="11" name="圆角矩形 10"/>
          <p:cNvSpPr/>
          <p:nvPr/>
        </p:nvSpPr>
        <p:spPr>
          <a:xfrm>
            <a:off x="2329815" y="3514725"/>
            <a:ext cx="5008880" cy="846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与金刚石结构对比，理解网状结构的稳定性，推测化学性质</a:t>
            </a:r>
            <a:endParaRPr lang="zh-CN" altLang="en-US" sz="2400">
              <a:solidFill>
                <a:schemeClr val="tx1"/>
              </a:solidFill>
            </a:endParaRPr>
          </a:p>
        </p:txBody>
      </p:sp>
      <p:sp>
        <p:nvSpPr>
          <p:cNvPr id="12" name="圆角矩形 11"/>
          <p:cNvSpPr/>
          <p:nvPr/>
        </p:nvSpPr>
        <p:spPr>
          <a:xfrm>
            <a:off x="3382010" y="5816600"/>
            <a:ext cx="5560060" cy="7105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联系生活，知道</a:t>
            </a:r>
            <a:r>
              <a:rPr lang="zh-CN" altLang="en-US" sz="2400">
                <a:solidFill>
                  <a:schemeClr val="tx1"/>
                </a:solidFill>
              </a:rPr>
              <a:t>化学</a:t>
            </a:r>
            <a:r>
              <a:rPr lang="zh-CN" altLang="en-US" sz="2400">
                <a:solidFill>
                  <a:schemeClr val="tx1"/>
                </a:solidFill>
                <a:sym typeface="+mn-ea"/>
              </a:rPr>
              <a:t>对</a:t>
            </a:r>
            <a:r>
              <a:rPr lang="zh-CN" altLang="en-US" sz="2400">
                <a:solidFill>
                  <a:schemeClr val="tx1"/>
                </a:solidFill>
              </a:rPr>
              <a:t>打造世界的</a:t>
            </a:r>
            <a:r>
              <a:rPr lang="zh-CN" altLang="en-US" sz="2400">
                <a:solidFill>
                  <a:schemeClr val="tx1"/>
                </a:solidFill>
              </a:rPr>
              <a:t>意义</a:t>
            </a:r>
            <a:endParaRPr lang="zh-CN" altLang="en-US" sz="2400">
              <a:solidFill>
                <a:schemeClr val="tx1"/>
              </a:solidFill>
            </a:endParaRPr>
          </a:p>
        </p:txBody>
      </p:sp>
      <p:sp>
        <p:nvSpPr>
          <p:cNvPr id="13" name="圆角矩形 12"/>
          <p:cNvSpPr/>
          <p:nvPr/>
        </p:nvSpPr>
        <p:spPr>
          <a:xfrm>
            <a:off x="3132455" y="4664075"/>
            <a:ext cx="5153025"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小组讨论推导</a:t>
            </a:r>
            <a:r>
              <a:rPr lang="zh-CN" altLang="en-US" sz="2400">
                <a:solidFill>
                  <a:schemeClr val="tx1"/>
                </a:solidFill>
              </a:rPr>
              <a:t>产物，完成</a:t>
            </a:r>
            <a:r>
              <a:rPr lang="zh-CN" altLang="en-US" sz="2400">
                <a:solidFill>
                  <a:schemeClr val="tx1"/>
                </a:solidFill>
              </a:rPr>
              <a:t>方程式配平</a:t>
            </a:r>
            <a:endParaRPr lang="zh-CN" altLang="en-US" sz="2400">
              <a:solidFill>
                <a:schemeClr val="tx1"/>
              </a:solidFill>
            </a:endParaRPr>
          </a:p>
        </p:txBody>
      </p:sp>
      <p:sp>
        <p:nvSpPr>
          <p:cNvPr id="14" name="圆角矩形 13"/>
          <p:cNvSpPr/>
          <p:nvPr/>
        </p:nvSpPr>
        <p:spPr>
          <a:xfrm>
            <a:off x="502285" y="2374265"/>
            <a:ext cx="1243330" cy="109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a:solidFill>
                  <a:schemeClr val="tx1"/>
                </a:solidFill>
                <a:sym typeface="+mn-ea"/>
              </a:rPr>
              <a:t>变化观念与平衡思想</a:t>
            </a:r>
            <a:endParaRPr lang="zh-CN" altLang="en-US" sz="2400">
              <a:solidFill>
                <a:schemeClr val="tx1"/>
              </a:solidFill>
              <a:sym typeface="+mn-ea"/>
            </a:endParaRPr>
          </a:p>
        </p:txBody>
      </p:sp>
    </p:spTree>
    <p:custDataLst>
      <p:tags r:id="rId1"/>
    </p:custData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教学重难点</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15362" name="组合 2"/>
          <p:cNvGrpSpPr/>
          <p:nvPr/>
        </p:nvGrpSpPr>
        <p:grpSpPr>
          <a:xfrm>
            <a:off x="838200" y="1492250"/>
            <a:ext cx="3228975" cy="3589338"/>
            <a:chOff x="1505012" y="2053435"/>
            <a:chExt cx="2389291" cy="2647273"/>
          </a:xfrm>
        </p:grpSpPr>
        <p:grpSp>
          <p:nvGrpSpPr>
            <p:cNvPr id="15363" name="组合 28"/>
            <p:cNvGrpSpPr/>
            <p:nvPr/>
          </p:nvGrpSpPr>
          <p:grpSpPr>
            <a:xfrm>
              <a:off x="1918424" y="2053435"/>
              <a:ext cx="1556298" cy="1230245"/>
              <a:chOff x="1692000" y="2209644"/>
              <a:chExt cx="1556298" cy="1230245"/>
            </a:xfrm>
          </p:grpSpPr>
          <p:sp>
            <p:nvSpPr>
              <p:cNvPr id="30" name="任意多边形 29"/>
              <p:cNvSpPr/>
              <p:nvPr>
                <p:custDataLst>
                  <p:tags r:id="rId1"/>
                </p:custDataLst>
              </p:nvPr>
            </p:nvSpPr>
            <p:spPr>
              <a:xfrm>
                <a:off x="1698739" y="2209644"/>
                <a:ext cx="1548990" cy="1229995"/>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p:spPr>
            <p:style>
              <a:lnRef idx="2">
                <a:schemeClr val="accent1"/>
              </a:lnRef>
              <a:fillRef idx="1">
                <a:schemeClr val="lt1"/>
              </a:fillRef>
              <a:effectRef idx="0">
                <a:schemeClr val="accent1"/>
              </a:effectRef>
              <a:fontRef idx="minor">
                <a:schemeClr val="dk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sym typeface="Arial" panose="020B0604020202020204" pitchFamily="34" charset="0"/>
                </a:endParaRPr>
              </a:p>
            </p:txBody>
          </p:sp>
          <p:sp>
            <p:nvSpPr>
              <p:cNvPr id="31" name="任意多边形 30"/>
              <p:cNvSpPr/>
              <p:nvPr>
                <p:custDataLst>
                  <p:tags r:id="rId2"/>
                </p:custDataLst>
              </p:nvPr>
            </p:nvSpPr>
            <p:spPr>
              <a:xfrm>
                <a:off x="1692411" y="2264058"/>
                <a:ext cx="1449013" cy="1132556"/>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p:spPr>
            <p:style>
              <a:lnRef idx="2">
                <a:schemeClr val="accent1"/>
              </a:lnRef>
              <a:fillRef idx="1">
                <a:schemeClr val="lt1"/>
              </a:fillRef>
              <a:effectRef idx="0">
                <a:schemeClr val="accent1"/>
              </a:effectRef>
              <a:fontRef idx="minor">
                <a:schemeClr val="dk1"/>
              </a:fontRef>
            </p:style>
            <p:txBody>
              <a:bodyPr lIns="144000" tIns="360000"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1" smtClean="0">
                    <a:ln>
                      <a:noFill/>
                    </a:ln>
                    <a:solidFill>
                      <a:schemeClr val="tx2">
                        <a:lumMod val="50000"/>
                      </a:schemeClr>
                    </a:solidFill>
                    <a:effectLst/>
                    <a:uLnTx/>
                    <a:uFillTx/>
                    <a:latin typeface="Arial" panose="020B0604020202020204" pitchFamily="34" charset="0"/>
                    <a:ea typeface="黑体" panose="02010609060101010101" pitchFamily="49" charset="-122"/>
                    <a:cs typeface="+mn-ea"/>
                    <a:sym typeface="Arial" panose="020B0604020202020204" pitchFamily="34" charset="0"/>
                  </a:rPr>
                  <a:t>重点</a:t>
                </a:r>
                <a:endParaRPr kumimoji="0" lang="zh-CN" altLang="en-US" sz="3600" b="0" i="0" u="none" strike="noStrike" kern="1200" cap="none" spc="0" normalizeH="0" baseline="0" noProof="1" smtClean="0">
                  <a:ln>
                    <a:noFill/>
                  </a:ln>
                  <a:solidFill>
                    <a:schemeClr val="tx2">
                      <a:lumMod val="50000"/>
                    </a:schemeClr>
                  </a:solidFill>
                  <a:effectLst/>
                  <a:uLnTx/>
                  <a:uFillTx/>
                  <a:latin typeface="Arial" panose="020B0604020202020204" pitchFamily="34" charset="0"/>
                  <a:ea typeface="黑体" panose="02010609060101010101" pitchFamily="49" charset="-122"/>
                  <a:cs typeface="+mn-ea"/>
                  <a:sym typeface="Arial" panose="020B0604020202020204" pitchFamily="34" charset="0"/>
                </a:endParaRPr>
              </a:p>
            </p:txBody>
          </p:sp>
        </p:grpSp>
        <p:sp>
          <p:nvSpPr>
            <p:cNvPr id="13318" name="标题 1"/>
            <p:cNvSpPr txBox="1">
              <a:spLocks noChangeArrowheads="1"/>
            </p:cNvSpPr>
            <p:nvPr>
              <p:custDataLst>
                <p:tags r:id="rId3"/>
              </p:custDataLst>
            </p:nvPr>
          </p:nvSpPr>
          <p:spPr bwMode="auto">
            <a:xfrm>
              <a:off x="1505012" y="3528079"/>
              <a:ext cx="2389291" cy="1172629"/>
            </a:xfrm>
            <a:prstGeom prst="rect">
              <a:avLst/>
            </a:prstGeom>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rPr>
                <a:t>掌握二氧化硅与氢氟酸反应的</a:t>
              </a:r>
              <a:r>
                <a:rPr kumimoji="0" lang="zh-CN" alt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sym typeface="Arial" panose="020B0604020202020204" pitchFamily="34" charset="0"/>
                </a:rPr>
                <a:t>惟一性</a:t>
              </a:r>
              <a:endParaRPr kumimoji="0" lang="zh-CN" alt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15367" name="组合 32"/>
          <p:cNvGrpSpPr/>
          <p:nvPr/>
        </p:nvGrpSpPr>
        <p:grpSpPr>
          <a:xfrm>
            <a:off x="5199063" y="1492250"/>
            <a:ext cx="2297112" cy="1706563"/>
            <a:chOff x="1692000" y="2209644"/>
            <a:chExt cx="1556298" cy="1230245"/>
          </a:xfrm>
        </p:grpSpPr>
        <p:sp>
          <p:nvSpPr>
            <p:cNvPr id="34" name="任意多边形 33"/>
            <p:cNvSpPr/>
            <p:nvPr>
              <p:custDataLst>
                <p:tags r:id="rId4"/>
              </p:custDataLst>
            </p:nvPr>
          </p:nvSpPr>
          <p:spPr>
            <a:xfrm>
              <a:off x="1698961" y="2209644"/>
              <a:ext cx="1549810" cy="1229995"/>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p:spPr>
          <p:style>
            <a:lnRef idx="2">
              <a:schemeClr val="accent1"/>
            </a:lnRef>
            <a:fillRef idx="1">
              <a:schemeClr val="lt1"/>
            </a:fillRef>
            <a:effectRef idx="0">
              <a:schemeClr val="accent1"/>
            </a:effectRef>
            <a:fontRef idx="minor">
              <a:schemeClr val="dk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sym typeface="Arial" panose="020B0604020202020204" pitchFamily="34" charset="0"/>
              </a:endParaRPr>
            </a:p>
          </p:txBody>
        </p:sp>
        <p:sp>
          <p:nvSpPr>
            <p:cNvPr id="35" name="任意多边形 34"/>
            <p:cNvSpPr/>
            <p:nvPr>
              <p:custDataLst>
                <p:tags r:id="rId5"/>
              </p:custDataLst>
            </p:nvPr>
          </p:nvSpPr>
          <p:spPr>
            <a:xfrm>
              <a:off x="1692631" y="2264057"/>
              <a:ext cx="1449781" cy="1132557"/>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p:spPr>
          <p:style>
            <a:lnRef idx="2">
              <a:schemeClr val="accent1"/>
            </a:lnRef>
            <a:fillRef idx="1">
              <a:schemeClr val="lt1"/>
            </a:fillRef>
            <a:effectRef idx="0">
              <a:schemeClr val="accent1"/>
            </a:effectRef>
            <a:fontRef idx="minor">
              <a:schemeClr val="dk1"/>
            </a:fontRef>
          </p:style>
          <p:txBody>
            <a:bodyPr lIns="144000" tIns="360000"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1" smtClean="0">
                  <a:ln>
                    <a:noFill/>
                  </a:ln>
                  <a:solidFill>
                    <a:schemeClr val="tx2">
                      <a:lumMod val="50000"/>
                    </a:schemeClr>
                  </a:solidFill>
                  <a:effectLst/>
                  <a:uLnTx/>
                  <a:uFillTx/>
                  <a:latin typeface="Arial" panose="020B0604020202020204" pitchFamily="34" charset="0"/>
                  <a:ea typeface="黑体" panose="02010609060101010101" pitchFamily="49" charset="-122"/>
                  <a:cs typeface="+mn-ea"/>
                  <a:sym typeface="Arial" panose="020B0604020202020204" pitchFamily="34" charset="0"/>
                </a:rPr>
                <a:t>难点</a:t>
              </a:r>
              <a:endParaRPr kumimoji="0" lang="zh-CN" altLang="en-US" sz="3600" b="0" i="0" u="none" strike="noStrike" kern="1200" cap="none" spc="0" normalizeH="0" baseline="0" noProof="1" smtClean="0">
                <a:ln>
                  <a:noFill/>
                </a:ln>
                <a:solidFill>
                  <a:schemeClr val="tx2">
                    <a:lumMod val="50000"/>
                  </a:schemeClr>
                </a:solidFill>
                <a:effectLst/>
                <a:uLnTx/>
                <a:uFillTx/>
                <a:latin typeface="Arial" panose="020B0604020202020204" pitchFamily="34" charset="0"/>
                <a:ea typeface="黑体" panose="02010609060101010101" pitchFamily="49" charset="-122"/>
                <a:cs typeface="+mn-ea"/>
                <a:sym typeface="Arial" panose="020B0604020202020204" pitchFamily="34" charset="0"/>
              </a:endParaRPr>
            </a:p>
          </p:txBody>
        </p:sp>
      </p:grpSp>
      <p:sp>
        <p:nvSpPr>
          <p:cNvPr id="3" name="标题 1"/>
          <p:cNvSpPr txBox="1">
            <a:spLocks noChangeArrowheads="1"/>
          </p:cNvSpPr>
          <p:nvPr>
            <p:custDataLst>
              <p:tags r:id="rId6"/>
            </p:custDataLst>
          </p:nvPr>
        </p:nvSpPr>
        <p:spPr bwMode="auto">
          <a:xfrm>
            <a:off x="4953000" y="3490913"/>
            <a:ext cx="3228975" cy="1590675"/>
          </a:xfrm>
          <a:prstGeom prst="rect">
            <a:avLst/>
          </a:prstGeom>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lang="zh-CN" altLang="en-US" sz="2800" strike="noStrike" noProof="0" smtClean="0">
                <a:ln>
                  <a:noFill/>
                </a:ln>
                <a:effectLst/>
                <a:uLnTx/>
                <a:uFillTx/>
                <a:sym typeface="Arial" panose="020B0604020202020204" pitchFamily="34" charset="0"/>
              </a:rPr>
              <a:t>化学方程式的推导以及书写</a:t>
            </a:r>
            <a:endParaRPr lang="zh-CN" altLang="en-US" sz="2800" strike="noStrike" noProof="0" smtClean="0">
              <a:ln>
                <a:noFill/>
              </a:ln>
              <a:effectLst/>
              <a:uLnTx/>
              <a:uFillTx/>
              <a:sym typeface="Arial" panose="020B0604020202020204" pitchFamily="34" charset="0"/>
            </a:endParaRPr>
          </a:p>
        </p:txBody>
      </p:sp>
    </p:spTree>
    <p:custDataLst>
      <p:tags r:id="rId7"/>
    </p:custData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教学过程</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cxnSp>
        <p:nvCxnSpPr>
          <p:cNvPr id="3" name="直接连接符 2"/>
          <p:cNvCxnSpPr/>
          <p:nvPr>
            <p:custDataLst>
              <p:tags r:id="rId1"/>
            </p:custDataLst>
          </p:nvPr>
        </p:nvCxnSpPr>
        <p:spPr>
          <a:xfrm flipH="1">
            <a:off x="387350" y="3614738"/>
            <a:ext cx="615950" cy="936625"/>
          </a:xfrm>
          <a:prstGeom prst="line">
            <a:avLst/>
          </a:prstGeom>
        </p:spPr>
        <p:style>
          <a:lnRef idx="2">
            <a:schemeClr val="accent5"/>
          </a:lnRef>
          <a:fillRef idx="1">
            <a:schemeClr val="lt1"/>
          </a:fillRef>
          <a:effectRef idx="0">
            <a:schemeClr val="accent5"/>
          </a:effectRef>
          <a:fontRef idx="minor">
            <a:schemeClr val="dk1"/>
          </a:fontRef>
        </p:style>
      </p:cxnSp>
      <p:sp>
        <p:nvSpPr>
          <p:cNvPr id="5" name="矩形 4"/>
          <p:cNvSpPr/>
          <p:nvPr>
            <p:custDataLst>
              <p:tags r:id="rId2"/>
            </p:custDataLst>
          </p:nvPr>
        </p:nvSpPr>
        <p:spPr>
          <a:xfrm>
            <a:off x="903288" y="3984625"/>
            <a:ext cx="2136775" cy="452438"/>
          </a:xfrm>
          <a:prstGeom prst="rect">
            <a:avLst/>
          </a:prstGeom>
        </p:spPr>
        <p:style>
          <a:lnRef idx="2">
            <a:schemeClr val="accent5"/>
          </a:lnRef>
          <a:fillRef idx="1">
            <a:schemeClr val="lt1"/>
          </a:fillRef>
          <a:effectRef idx="0">
            <a:schemeClr val="accent5"/>
          </a:effectRef>
          <a:fontRef idx="minor">
            <a:schemeClr val="dk1"/>
          </a:fontRef>
        </p:style>
        <p:txBody>
          <a:bodyPr anchor="b"/>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5">
                    <a:lumMod val="50000"/>
                  </a:schemeClr>
                </a:solidFill>
                <a:effectLst/>
                <a:uLnTx/>
                <a:uFillTx/>
                <a:latin typeface="黑体" panose="02010609060101010101" pitchFamily="49" charset="-122"/>
                <a:ea typeface="黑体" panose="02010609060101010101" pitchFamily="49" charset="-122"/>
                <a:cs typeface="+mn-cs"/>
                <a:sym typeface="+mn-ea"/>
              </a:rPr>
              <a:t>播放视频</a:t>
            </a:r>
            <a:r>
              <a:rPr kumimoji="0" lang="zh-CN" altLang="en-US" sz="2400" b="0" i="0" u="none" strike="noStrike" kern="1200" cap="none" spc="0" normalizeH="0" baseline="0" noProof="1">
                <a:ln>
                  <a:noFill/>
                </a:ln>
                <a:solidFill>
                  <a:schemeClr val="accent5">
                    <a:lumMod val="50000"/>
                  </a:schemeClr>
                </a:solidFill>
                <a:effectLst/>
                <a:uLnTx/>
                <a:uFillTx/>
                <a:latin typeface="黑体" panose="02010609060101010101" pitchFamily="49" charset="-122"/>
                <a:ea typeface="黑体" panose="02010609060101010101" pitchFamily="49" charset="-122"/>
                <a:cs typeface="+mn-cs"/>
                <a:sym typeface="+mn-ea"/>
              </a:rPr>
              <a:t>，设置悬疑，导出新课</a:t>
            </a:r>
            <a:endParaRPr kumimoji="0" lang="zh-CN" altLang="en-US" sz="2400" b="0" i="0" u="none" strike="noStrike" kern="1200" cap="none" spc="0" normalizeH="0" baseline="0" noProof="1">
              <a:ln>
                <a:noFill/>
              </a:ln>
              <a:solidFill>
                <a:schemeClr val="accent5">
                  <a:lumMod val="50000"/>
                </a:schemeClr>
              </a:solidFill>
              <a:effectLst/>
              <a:uLnTx/>
              <a:uFillTx/>
              <a:latin typeface="黑体" panose="02010609060101010101" pitchFamily="49" charset="-122"/>
              <a:ea typeface="黑体" panose="02010609060101010101" pitchFamily="49" charset="-122"/>
              <a:cs typeface="+mn-cs"/>
              <a:sym typeface="+mn-ea"/>
            </a:endParaRPr>
          </a:p>
        </p:txBody>
      </p:sp>
      <p:sp>
        <p:nvSpPr>
          <p:cNvPr id="14340" name="TextBox 3"/>
          <p:cNvSpPr txBox="1">
            <a:spLocks noChangeArrowheads="1"/>
          </p:cNvSpPr>
          <p:nvPr>
            <p:custDataLst>
              <p:tags r:id="rId3"/>
            </p:custDataLst>
          </p:nvPr>
        </p:nvSpPr>
        <p:spPr bwMode="auto">
          <a:xfrm>
            <a:off x="211138" y="3040063"/>
            <a:ext cx="620713" cy="1014413"/>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rPr>
              <a:t>1</a:t>
            </a:r>
            <a:endParaRPr kumimoji="0" lang="zh-CN" altLang="en-US"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endParaRPr>
          </a:p>
        </p:txBody>
      </p:sp>
      <p:cxnSp>
        <p:nvCxnSpPr>
          <p:cNvPr id="11" name="直接连接符 10"/>
          <p:cNvCxnSpPr/>
          <p:nvPr>
            <p:custDataLst>
              <p:tags r:id="rId4"/>
            </p:custDataLst>
          </p:nvPr>
        </p:nvCxnSpPr>
        <p:spPr>
          <a:xfrm rot="1440000">
            <a:off x="3592513" y="2752725"/>
            <a:ext cx="0" cy="1044575"/>
          </a:xfrm>
          <a:prstGeom prst="line">
            <a:avLst/>
          </a:prstGeom>
        </p:spPr>
        <p:style>
          <a:lnRef idx="2">
            <a:schemeClr val="accent5"/>
          </a:lnRef>
          <a:fillRef idx="1">
            <a:schemeClr val="lt1"/>
          </a:fillRef>
          <a:effectRef idx="0">
            <a:schemeClr val="accent5"/>
          </a:effectRef>
          <a:fontRef idx="minor">
            <a:schemeClr val="dk1"/>
          </a:fontRef>
        </p:style>
      </p:cxnSp>
      <p:sp>
        <p:nvSpPr>
          <p:cNvPr id="14342" name="矩形 11"/>
          <p:cNvSpPr>
            <a:spLocks noChangeArrowheads="1"/>
          </p:cNvSpPr>
          <p:nvPr>
            <p:custDataLst>
              <p:tags r:id="rId5"/>
            </p:custDataLst>
          </p:nvPr>
        </p:nvSpPr>
        <p:spPr bwMode="auto">
          <a:xfrm>
            <a:off x="3754438" y="2965450"/>
            <a:ext cx="1978025" cy="400050"/>
          </a:xfrm>
          <a:prstGeom prst="rect">
            <a:avLst/>
          </a:prstGeom>
        </p:spPr>
        <p:style>
          <a:lnRef idx="2">
            <a:schemeClr val="accent5"/>
          </a:lnRef>
          <a:fillRef idx="1">
            <a:schemeClr val="lt1"/>
          </a:fillRef>
          <a:effectRef idx="0">
            <a:schemeClr val="accent5"/>
          </a:effectRef>
          <a:fontRef idx="minor">
            <a:schemeClr val="dk1"/>
          </a:fontRef>
        </p:style>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1">
                    <a:lumMod val="75000"/>
                  </a:schemeClr>
                </a:solidFill>
                <a:effectLst/>
                <a:uLnTx/>
                <a:uFillTx/>
                <a:latin typeface="Arial" panose="020B0604020202020204" pitchFamily="34" charset="0"/>
                <a:ea typeface="黑体" panose="02010609060101010101" pitchFamily="49" charset="-122"/>
                <a:cs typeface="+mn-cs"/>
              </a:rPr>
              <a:t>观察二氧化硅结构模型</a:t>
            </a:r>
            <a:endParaRPr kumimoji="0" lang="zh-CN" altLang="en-US" sz="2400" b="0" i="0" u="none" strike="noStrike" kern="1200" cap="none" spc="0" normalizeH="0" baseline="0" noProof="0" dirty="0" smtClean="0">
              <a:ln>
                <a:noFill/>
              </a:ln>
              <a:solidFill>
                <a:schemeClr val="accent1">
                  <a:lumMod val="75000"/>
                </a:schemeClr>
              </a:solidFill>
              <a:effectLst/>
              <a:uLnTx/>
              <a:uFillTx/>
              <a:latin typeface="Arial" panose="020B0604020202020204" pitchFamily="34" charset="0"/>
              <a:ea typeface="黑体" panose="02010609060101010101" pitchFamily="49" charset="-122"/>
              <a:cs typeface="+mn-cs"/>
            </a:endParaRPr>
          </a:p>
        </p:txBody>
      </p:sp>
      <p:sp>
        <p:nvSpPr>
          <p:cNvPr id="14343" name="TextBox 13"/>
          <p:cNvSpPr txBox="1">
            <a:spLocks noChangeArrowheads="1"/>
          </p:cNvSpPr>
          <p:nvPr>
            <p:custDataLst>
              <p:tags r:id="rId6"/>
            </p:custDataLst>
          </p:nvPr>
        </p:nvSpPr>
        <p:spPr bwMode="auto">
          <a:xfrm>
            <a:off x="3062288" y="2335213"/>
            <a:ext cx="620713" cy="101600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rPr>
              <a:t>2</a:t>
            </a:r>
            <a:endParaRPr kumimoji="0" lang="zh-CN" altLang="en-US"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endParaRPr>
          </a:p>
        </p:txBody>
      </p:sp>
      <p:cxnSp>
        <p:nvCxnSpPr>
          <p:cNvPr id="21" name="直接连接符 20"/>
          <p:cNvCxnSpPr/>
          <p:nvPr>
            <p:custDataLst>
              <p:tags r:id="rId7"/>
            </p:custDataLst>
          </p:nvPr>
        </p:nvCxnSpPr>
        <p:spPr>
          <a:xfrm rot="1440000">
            <a:off x="6443663" y="2408238"/>
            <a:ext cx="0" cy="1042988"/>
          </a:xfrm>
          <a:prstGeom prst="line">
            <a:avLst/>
          </a:prstGeom>
        </p:spPr>
        <p:style>
          <a:lnRef idx="2">
            <a:schemeClr val="accent5"/>
          </a:lnRef>
          <a:fillRef idx="1">
            <a:schemeClr val="lt1"/>
          </a:fillRef>
          <a:effectRef idx="0">
            <a:schemeClr val="accent5"/>
          </a:effectRef>
          <a:fontRef idx="minor">
            <a:schemeClr val="dk1"/>
          </a:fontRef>
        </p:style>
      </p:cxnSp>
      <p:sp>
        <p:nvSpPr>
          <p:cNvPr id="14345" name="矩形 21"/>
          <p:cNvSpPr>
            <a:spLocks noChangeArrowheads="1"/>
          </p:cNvSpPr>
          <p:nvPr>
            <p:custDataLst>
              <p:tags r:id="rId8"/>
            </p:custDataLst>
          </p:nvPr>
        </p:nvSpPr>
        <p:spPr bwMode="auto">
          <a:xfrm>
            <a:off x="6605588" y="2620963"/>
            <a:ext cx="1978025" cy="400050"/>
          </a:xfrm>
          <a:prstGeom prst="rect">
            <a:avLst/>
          </a:prstGeom>
        </p:spPr>
        <p:style>
          <a:lnRef idx="2">
            <a:schemeClr val="accent5"/>
          </a:lnRef>
          <a:fillRef idx="1">
            <a:schemeClr val="lt1"/>
          </a:fillRef>
          <a:effectRef idx="0">
            <a:schemeClr val="accent5"/>
          </a:effectRef>
          <a:fontRef idx="minor">
            <a:schemeClr val="dk1"/>
          </a:fontRef>
        </p:style>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黑体" panose="02010609060101010101" pitchFamily="49" charset="-122"/>
                <a:cs typeface="+mn-cs"/>
              </a:rPr>
              <a:t>引导学生归纳二氧化硅化学性质并完成</a:t>
            </a:r>
            <a:r>
              <a:rPr kumimoji="0" lang="zh-CN" altLang="en-US" sz="2400" b="0"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黑体" panose="02010609060101010101" pitchFamily="49" charset="-122"/>
                <a:cs typeface="+mn-cs"/>
              </a:rPr>
              <a:t>化学方程式</a:t>
            </a:r>
            <a:endParaRPr kumimoji="0" lang="zh-CN" altLang="en-US" sz="2400" b="0"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黑体" panose="02010609060101010101" pitchFamily="49" charset="-122"/>
              <a:cs typeface="+mn-cs"/>
            </a:endParaRPr>
          </a:p>
        </p:txBody>
      </p:sp>
      <p:sp>
        <p:nvSpPr>
          <p:cNvPr id="14346" name="TextBox 23"/>
          <p:cNvSpPr txBox="1">
            <a:spLocks noChangeArrowheads="1"/>
          </p:cNvSpPr>
          <p:nvPr>
            <p:custDataLst>
              <p:tags r:id="rId9"/>
            </p:custDataLst>
          </p:nvPr>
        </p:nvSpPr>
        <p:spPr bwMode="auto">
          <a:xfrm>
            <a:off x="5913438" y="1846263"/>
            <a:ext cx="622300" cy="101600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rPr>
              <a:t>3</a:t>
            </a:r>
            <a:endParaRPr kumimoji="0" lang="zh-CN" altLang="en-US"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endParaRPr>
          </a:p>
        </p:txBody>
      </p:sp>
      <p:cxnSp>
        <p:nvCxnSpPr>
          <p:cNvPr id="26" name="直接连接符 25"/>
          <p:cNvCxnSpPr/>
          <p:nvPr>
            <p:custDataLst>
              <p:tags r:id="rId10"/>
            </p:custDataLst>
          </p:nvPr>
        </p:nvCxnSpPr>
        <p:spPr>
          <a:xfrm rot="1440000">
            <a:off x="2117725" y="5233988"/>
            <a:ext cx="0" cy="1042988"/>
          </a:xfrm>
          <a:prstGeom prst="line">
            <a:avLst/>
          </a:prstGeom>
        </p:spPr>
        <p:style>
          <a:lnRef idx="1">
            <a:schemeClr val="accent1"/>
          </a:lnRef>
          <a:fillRef idx="0">
            <a:schemeClr val="accent1"/>
          </a:fillRef>
          <a:effectRef idx="0">
            <a:schemeClr val="accent1"/>
          </a:effectRef>
          <a:fontRef idx="minor">
            <a:schemeClr val="tx1"/>
          </a:fontRef>
        </p:style>
      </p:cxnSp>
      <p:sp>
        <p:nvSpPr>
          <p:cNvPr id="14348" name="矩形 26"/>
          <p:cNvSpPr>
            <a:spLocks noChangeArrowheads="1"/>
          </p:cNvSpPr>
          <p:nvPr>
            <p:custDataLst>
              <p:tags r:id="rId11"/>
            </p:custDataLst>
          </p:nvPr>
        </p:nvSpPr>
        <p:spPr bwMode="auto">
          <a:xfrm>
            <a:off x="2328863" y="5383213"/>
            <a:ext cx="1978025" cy="400050"/>
          </a:xfrm>
          <a:prstGeom prst="rect">
            <a:avLst/>
          </a:prstGeom>
        </p:spPr>
        <p:style>
          <a:lnRef idx="2">
            <a:schemeClr val="accent5"/>
          </a:lnRef>
          <a:fillRef idx="1">
            <a:schemeClr val="lt1"/>
          </a:fillRef>
          <a:effectRef idx="0">
            <a:schemeClr val="accent5"/>
          </a:effectRef>
          <a:fontRef idx="minor">
            <a:schemeClr val="dk1"/>
          </a:fontRef>
        </p:style>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黑体" panose="02010609060101010101" pitchFamily="49" charset="-122"/>
                <a:cs typeface="+mn-cs"/>
              </a:rPr>
              <a:t>联系生活讲运用</a:t>
            </a:r>
            <a:endParaRPr kumimoji="0" lang="zh-CN" altLang="en-US" sz="2400" b="0"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黑体" panose="02010609060101010101" pitchFamily="49" charset="-122"/>
              <a:cs typeface="+mn-cs"/>
            </a:endParaRPr>
          </a:p>
        </p:txBody>
      </p:sp>
      <p:sp>
        <p:nvSpPr>
          <p:cNvPr id="14349" name="TextBox 28"/>
          <p:cNvSpPr txBox="1">
            <a:spLocks noChangeArrowheads="1"/>
          </p:cNvSpPr>
          <p:nvPr>
            <p:custDataLst>
              <p:tags r:id="rId12"/>
            </p:custDataLst>
          </p:nvPr>
        </p:nvSpPr>
        <p:spPr bwMode="auto">
          <a:xfrm>
            <a:off x="1636713" y="4751388"/>
            <a:ext cx="620713" cy="101600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rPr>
              <a:t>4</a:t>
            </a:r>
            <a:endParaRPr kumimoji="0" lang="zh-CN" altLang="en-US"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endParaRPr>
          </a:p>
        </p:txBody>
      </p:sp>
      <p:cxnSp>
        <p:nvCxnSpPr>
          <p:cNvPr id="31" name="直接连接符 30"/>
          <p:cNvCxnSpPr/>
          <p:nvPr>
            <p:custDataLst>
              <p:tags r:id="rId13"/>
            </p:custDataLst>
          </p:nvPr>
        </p:nvCxnSpPr>
        <p:spPr>
          <a:xfrm rot="1440000">
            <a:off x="5018088" y="4751388"/>
            <a:ext cx="0" cy="1044575"/>
          </a:xfrm>
          <a:prstGeom prst="line">
            <a:avLst/>
          </a:prstGeom>
        </p:spPr>
        <p:style>
          <a:lnRef idx="2">
            <a:schemeClr val="accent5"/>
          </a:lnRef>
          <a:fillRef idx="1">
            <a:schemeClr val="lt1"/>
          </a:fillRef>
          <a:effectRef idx="0">
            <a:schemeClr val="accent5"/>
          </a:effectRef>
          <a:fontRef idx="minor">
            <a:schemeClr val="dk1"/>
          </a:fontRef>
        </p:style>
      </p:cxnSp>
      <p:sp>
        <p:nvSpPr>
          <p:cNvPr id="14351" name="矩形 31"/>
          <p:cNvSpPr>
            <a:spLocks noChangeArrowheads="1"/>
          </p:cNvSpPr>
          <p:nvPr>
            <p:custDataLst>
              <p:tags r:id="rId14"/>
            </p:custDataLst>
          </p:nvPr>
        </p:nvSpPr>
        <p:spPr bwMode="auto">
          <a:xfrm>
            <a:off x="5180013" y="4964113"/>
            <a:ext cx="1978025" cy="400050"/>
          </a:xfrm>
          <a:prstGeom prst="rect">
            <a:avLst/>
          </a:prstGeom>
        </p:spPr>
        <p:style>
          <a:lnRef idx="2">
            <a:schemeClr val="accent5"/>
          </a:lnRef>
          <a:fillRef idx="1">
            <a:schemeClr val="lt1"/>
          </a:fillRef>
          <a:effectRef idx="0">
            <a:schemeClr val="accent5"/>
          </a:effectRef>
          <a:fontRef idx="minor">
            <a:schemeClr val="dk1"/>
          </a:fontRef>
        </p:style>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黑体" panose="02010609060101010101" pitchFamily="49" charset="-122"/>
                <a:cs typeface="+mn-cs"/>
              </a:rPr>
              <a:t>浪漫小诗作结，巩固知识</a:t>
            </a:r>
            <a:endParaRPr kumimoji="0" lang="zh-CN" altLang="en-US" sz="24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黑体" panose="02010609060101010101" pitchFamily="49" charset="-122"/>
              <a:cs typeface="+mn-cs"/>
            </a:endParaRPr>
          </a:p>
        </p:txBody>
      </p:sp>
      <p:sp>
        <p:nvSpPr>
          <p:cNvPr id="14352" name="TextBox 33"/>
          <p:cNvSpPr txBox="1">
            <a:spLocks noChangeArrowheads="1"/>
          </p:cNvSpPr>
          <p:nvPr>
            <p:custDataLst>
              <p:tags r:id="rId15"/>
            </p:custDataLst>
          </p:nvPr>
        </p:nvSpPr>
        <p:spPr bwMode="auto">
          <a:xfrm>
            <a:off x="4487863" y="4262438"/>
            <a:ext cx="620713" cy="101600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rPr>
              <a:t>5</a:t>
            </a:r>
            <a:endParaRPr kumimoji="0" lang="zh-CN" altLang="en-US" sz="6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宋体" panose="02010600030101010101" pitchFamily="2" charset="-122"/>
              <a:cs typeface="+mn-cs"/>
            </a:endParaRPr>
          </a:p>
        </p:txBody>
      </p:sp>
    </p:spTree>
    <p:custDataLst>
      <p:tags r:id="rId16"/>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45262" y="457200"/>
            <a:ext cx="8686800" cy="841248"/>
          </a:xfrm>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教学方法</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17410" name="组合 31"/>
          <p:cNvGrpSpPr/>
          <p:nvPr/>
        </p:nvGrpSpPr>
        <p:grpSpPr>
          <a:xfrm>
            <a:off x="2994025" y="1052513"/>
            <a:ext cx="2000250" cy="2608262"/>
            <a:chOff x="2518396" y="2323321"/>
            <a:chExt cx="1376355" cy="1794848"/>
          </a:xfrm>
        </p:grpSpPr>
        <p:sp>
          <p:nvSpPr>
            <p:cNvPr id="17411" name="文本框 6"/>
            <p:cNvSpPr txBox="1"/>
            <p:nvPr>
              <p:custDataLst>
                <p:tags r:id="rId1"/>
              </p:custDataLst>
            </p:nvPr>
          </p:nvSpPr>
          <p:spPr>
            <a:xfrm>
              <a:off x="2518396" y="2323321"/>
              <a:ext cx="1376355" cy="456535"/>
            </a:xfrm>
            <a:prstGeom prst="rect">
              <a:avLst/>
            </a:prstGeom>
            <a:noFill/>
            <a:ln w="9525">
              <a:noFill/>
            </a:ln>
          </p:spPr>
          <p:txBody>
            <a:bodyPr anchor="ctr"/>
            <a:p>
              <a:pPr algn="ctr">
                <a:lnSpc>
                  <a:spcPct val="150000"/>
                </a:lnSpc>
              </a:pPr>
              <a:r>
                <a:rPr lang="zh-CN" altLang="en-US" sz="2800" dirty="0">
                  <a:latin typeface="Arial" panose="020B0604020202020204" pitchFamily="34" charset="0"/>
                  <a:ea typeface="宋体" panose="02010600030101010101" pitchFamily="2" charset="-122"/>
                </a:rPr>
                <a:t>模型观察法</a:t>
              </a:r>
              <a:endParaRPr lang="zh-CN" altLang="en-US" sz="2800" dirty="0">
                <a:latin typeface="Arial" panose="020B0604020202020204" pitchFamily="34" charset="0"/>
                <a:ea typeface="宋体" panose="02010600030101010101" pitchFamily="2" charset="-122"/>
              </a:endParaRPr>
            </a:p>
          </p:txBody>
        </p:sp>
        <p:sp>
          <p:nvSpPr>
            <p:cNvPr id="20" name="任意多边形 19"/>
            <p:cNvSpPr/>
            <p:nvPr>
              <p:custDataLst>
                <p:tags r:id="rId2"/>
              </p:custDataLst>
            </p:nvPr>
          </p:nvSpPr>
          <p:spPr>
            <a:xfrm>
              <a:off x="2662586" y="2838944"/>
              <a:ext cx="906647" cy="1279225"/>
            </a:xfrm>
            <a:custGeom>
              <a:avLst/>
              <a:gdLst>
                <a:gd name="connsiteX0" fmla="*/ 581935 w 907037"/>
                <a:gd name="connsiteY0" fmla="*/ 100 h 1278747"/>
                <a:gd name="connsiteX1" fmla="*/ 134149 w 907037"/>
                <a:gd name="connsiteY1" fmla="*/ 1215246 h 1278747"/>
                <a:gd name="connsiteX2" fmla="*/ 0 w 907037"/>
                <a:gd name="connsiteY2" fmla="*/ 1278747 h 1278747"/>
                <a:gd name="connsiteX3" fmla="*/ 12 w 907037"/>
                <a:gd name="connsiteY3" fmla="*/ 1278741 h 1278747"/>
                <a:gd name="connsiteX4" fmla="*/ 455890 w 907037"/>
                <a:gd name="connsiteY4" fmla="*/ 487553 h 1278747"/>
                <a:gd name="connsiteX5" fmla="*/ 380861 w 907037"/>
                <a:gd name="connsiteY5" fmla="*/ 141227 h 1278747"/>
                <a:gd name="connsiteX6" fmla="*/ 355174 w 907037"/>
                <a:gd name="connsiteY6" fmla="*/ 89776 h 1278747"/>
                <a:gd name="connsiteX7" fmla="*/ 404097 w 907037"/>
                <a:gd name="connsiteY7" fmla="*/ 55245 h 1278747"/>
                <a:gd name="connsiteX8" fmla="*/ 504652 w 907037"/>
                <a:gd name="connsiteY8" fmla="*/ 11469 h 1278747"/>
                <a:gd name="connsiteX9" fmla="*/ 581935 w 907037"/>
                <a:gd name="connsiteY9" fmla="*/ 100 h 127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037" h="1278747">
                  <a:moveTo>
                    <a:pt x="581935" y="100"/>
                  </a:moveTo>
                  <a:cubicBezTo>
                    <a:pt x="961502" y="-9474"/>
                    <a:pt x="1211744" y="671617"/>
                    <a:pt x="134149" y="1215246"/>
                  </a:cubicBezTo>
                  <a:lnTo>
                    <a:pt x="0" y="1278747"/>
                  </a:lnTo>
                  <a:lnTo>
                    <a:pt x="12" y="1278741"/>
                  </a:lnTo>
                  <a:cubicBezTo>
                    <a:pt x="276023" y="1123712"/>
                    <a:pt x="460679" y="826348"/>
                    <a:pt x="455890" y="487553"/>
                  </a:cubicBezTo>
                  <a:cubicBezTo>
                    <a:pt x="454149" y="364354"/>
                    <a:pt x="427522" y="247340"/>
                    <a:pt x="380861" y="141227"/>
                  </a:cubicBezTo>
                  <a:lnTo>
                    <a:pt x="355174" y="89776"/>
                  </a:lnTo>
                  <a:lnTo>
                    <a:pt x="404097" y="55245"/>
                  </a:lnTo>
                  <a:cubicBezTo>
                    <a:pt x="437479" y="34878"/>
                    <a:pt x="471246" y="20458"/>
                    <a:pt x="504652" y="11469"/>
                  </a:cubicBezTo>
                  <a:cubicBezTo>
                    <a:pt x="530751" y="4446"/>
                    <a:pt x="556630" y="738"/>
                    <a:pt x="581935" y="100"/>
                  </a:cubicBezTo>
                  <a:close/>
                </a:path>
              </a:pathLst>
            </a:custGeom>
            <a:ln>
              <a:noFill/>
            </a:ln>
          </p:spPr>
          <p:style>
            <a:lnRef idx="2">
              <a:srgbClr val="0F6FC6">
                <a:shade val="50000"/>
              </a:srgbClr>
            </a:lnRef>
            <a:fillRef idx="1">
              <a:srgbClr val="0F6FC6"/>
            </a:fillRef>
            <a:effectRef idx="0">
              <a:srgbClr val="0F6FC6"/>
            </a:effectRef>
            <a:fontRef idx="minor">
              <a:sysClr val="window" lastClr="FFFFFF"/>
            </a:fontRef>
          </p:style>
          <p:txBody>
            <a:bodyPr lIns="90000" rIns="144000">
              <a:norm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ysClr val="window" lastClr="FFFFFF"/>
                  </a:solidFill>
                  <a:effectLst/>
                  <a:uLnTx/>
                  <a:uFillTx/>
                  <a:latin typeface="+mn-lt"/>
                  <a:ea typeface="+mn-ea"/>
                  <a:cs typeface="+mn-cs"/>
                </a:rPr>
                <a:t>A</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grpSp>
      <p:grpSp>
        <p:nvGrpSpPr>
          <p:cNvPr id="17413" name="组合 32"/>
          <p:cNvGrpSpPr/>
          <p:nvPr/>
        </p:nvGrpSpPr>
        <p:grpSpPr>
          <a:xfrm>
            <a:off x="4103688" y="2859088"/>
            <a:ext cx="3835400" cy="2725737"/>
            <a:chOff x="3281698" y="3566962"/>
            <a:chExt cx="2639624" cy="1874651"/>
          </a:xfrm>
        </p:grpSpPr>
        <p:sp>
          <p:nvSpPr>
            <p:cNvPr id="17414" name="文本框 7"/>
            <p:cNvSpPr txBox="1"/>
            <p:nvPr>
              <p:custDataLst>
                <p:tags r:id="rId3"/>
              </p:custDataLst>
            </p:nvPr>
          </p:nvSpPr>
          <p:spPr>
            <a:xfrm>
              <a:off x="4379502" y="4870004"/>
              <a:ext cx="1541820" cy="571609"/>
            </a:xfrm>
            <a:prstGeom prst="rect">
              <a:avLst/>
            </a:prstGeom>
            <a:noFill/>
            <a:ln w="9525">
              <a:noFill/>
            </a:ln>
          </p:spPr>
          <p:txBody>
            <a:bodyPr anchor="ctr"/>
            <a:p>
              <a:pPr>
                <a:lnSpc>
                  <a:spcPct val="150000"/>
                </a:lnSpc>
              </a:pPr>
              <a:r>
                <a:rPr lang="zh-CN" altLang="en-US" sz="2800" dirty="0">
                  <a:latin typeface="Arial" panose="020B0604020202020204" pitchFamily="34" charset="0"/>
                  <a:ea typeface="宋体" panose="02010600030101010101" pitchFamily="2" charset="-122"/>
                </a:rPr>
                <a:t>归纳分析法</a:t>
              </a:r>
              <a:endParaRPr lang="zh-CN" altLang="en-US" sz="2800" dirty="0">
                <a:latin typeface="Arial" panose="020B0604020202020204" pitchFamily="34" charset="0"/>
                <a:ea typeface="宋体" panose="02010600030101010101" pitchFamily="2" charset="-122"/>
              </a:endParaRPr>
            </a:p>
          </p:txBody>
        </p:sp>
        <p:sp>
          <p:nvSpPr>
            <p:cNvPr id="22" name="任意多边形 21"/>
            <p:cNvSpPr/>
            <p:nvPr>
              <p:custDataLst>
                <p:tags r:id="rId4"/>
              </p:custDataLst>
            </p:nvPr>
          </p:nvSpPr>
          <p:spPr>
            <a:xfrm>
              <a:off x="3281698" y="3566962"/>
              <a:ext cx="1413772" cy="629905"/>
            </a:xfrm>
            <a:custGeom>
              <a:avLst/>
              <a:gdLst>
                <a:gd name="connsiteX0" fmla="*/ 1240533 w 1413413"/>
                <a:gd name="connsiteY0" fmla="*/ 0 h 629905"/>
                <a:gd name="connsiteX1" fmla="*/ 1288492 w 1413413"/>
                <a:gd name="connsiteY1" fmla="*/ 35857 h 629905"/>
                <a:gd name="connsiteX2" fmla="*/ 1361199 w 1413413"/>
                <a:gd name="connsiteY2" fmla="*/ 117963 h 629905"/>
                <a:gd name="connsiteX3" fmla="*/ 101847 w 1413413"/>
                <a:gd name="connsiteY3" fmla="*/ 137582 h 629905"/>
                <a:gd name="connsiteX4" fmla="*/ 0 w 1413413"/>
                <a:gd name="connsiteY4" fmla="*/ 29622 h 629905"/>
                <a:gd name="connsiteX5" fmla="*/ 9 w 1413413"/>
                <a:gd name="connsiteY5" fmla="*/ 29631 h 629905"/>
                <a:gd name="connsiteX6" fmla="*/ 893348 w 1413413"/>
                <a:gd name="connsiteY6" fmla="*/ 218706 h 629905"/>
                <a:gd name="connsiteX7" fmla="*/ 1199538 w 1413413"/>
                <a:gd name="connsiteY7" fmla="*/ 40329 h 6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413" h="629905">
                  <a:moveTo>
                    <a:pt x="1240533" y="0"/>
                  </a:moveTo>
                  <a:lnTo>
                    <a:pt x="1288492" y="35857"/>
                  </a:lnTo>
                  <a:cubicBezTo>
                    <a:pt x="1318178" y="61312"/>
                    <a:pt x="1342326" y="88970"/>
                    <a:pt x="1361199" y="117963"/>
                  </a:cubicBezTo>
                  <a:cubicBezTo>
                    <a:pt x="1597105" y="480386"/>
                    <a:pt x="1008532" y="1051569"/>
                    <a:pt x="101847" y="137582"/>
                  </a:cubicBezTo>
                  <a:lnTo>
                    <a:pt x="0" y="29622"/>
                  </a:lnTo>
                  <a:lnTo>
                    <a:pt x="9" y="29631"/>
                  </a:lnTo>
                  <a:cubicBezTo>
                    <a:pt x="232743" y="244227"/>
                    <a:pt x="572614" y="327955"/>
                    <a:pt x="893348" y="218706"/>
                  </a:cubicBezTo>
                  <a:cubicBezTo>
                    <a:pt x="1009979" y="178980"/>
                    <a:pt x="1113038" y="117497"/>
                    <a:pt x="1199538" y="40329"/>
                  </a:cubicBezTo>
                  <a:close/>
                </a:path>
              </a:pathLst>
            </a:custGeom>
            <a:ln>
              <a:noFill/>
            </a:ln>
          </p:spPr>
          <p:style>
            <a:lnRef idx="2">
              <a:srgbClr val="0F6FC6">
                <a:shade val="50000"/>
              </a:srgbClr>
            </a:lnRef>
            <a:fillRef idx="1">
              <a:srgbClr val="0F6FC6"/>
            </a:fillRef>
            <a:effectRef idx="0">
              <a:srgbClr val="0F6FC6"/>
            </a:effectRef>
            <a:fontRef idx="minor">
              <a:sysClr val="window" lastClr="FFFFFF"/>
            </a:fontRef>
          </p:style>
          <p:txBody>
            <a:bodyPr anchor="ctr">
              <a:norm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ysClr val="window" lastClr="FFFFFF"/>
                  </a:solidFill>
                  <a:effectLst/>
                  <a:uLnTx/>
                  <a:uFillTx/>
                  <a:latin typeface="+mn-lt"/>
                  <a:ea typeface="+mn-ea"/>
                  <a:cs typeface="+mn-cs"/>
                </a:rPr>
                <a:t>B</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grpSp>
      <p:grpSp>
        <p:nvGrpSpPr>
          <p:cNvPr id="17416" name="组合 33"/>
          <p:cNvGrpSpPr/>
          <p:nvPr/>
        </p:nvGrpSpPr>
        <p:grpSpPr>
          <a:xfrm>
            <a:off x="850900" y="3524250"/>
            <a:ext cx="4848225" cy="2236788"/>
            <a:chOff x="1043982" y="4024625"/>
            <a:chExt cx="3336240" cy="1539929"/>
          </a:xfrm>
        </p:grpSpPr>
        <p:sp>
          <p:nvSpPr>
            <p:cNvPr id="24" name="任意多边形 23"/>
            <p:cNvSpPr/>
            <p:nvPr>
              <p:custDataLst>
                <p:tags r:id="rId5"/>
              </p:custDataLst>
            </p:nvPr>
          </p:nvSpPr>
          <p:spPr>
            <a:xfrm>
              <a:off x="3673475" y="4024625"/>
              <a:ext cx="706747" cy="1438972"/>
            </a:xfrm>
            <a:custGeom>
              <a:avLst/>
              <a:gdLst>
                <a:gd name="connsiteX0" fmla="*/ 295793 w 707312"/>
                <a:gd name="connsiteY0" fmla="*/ 0 h 1439258"/>
                <a:gd name="connsiteX1" fmla="*/ 295787 w 707312"/>
                <a:gd name="connsiteY1" fmla="*/ 11 h 1439258"/>
                <a:gd name="connsiteX2" fmla="*/ 392023 w 707312"/>
                <a:gd name="connsiteY2" fmla="*/ 908055 h 1439258"/>
                <a:gd name="connsiteX3" fmla="*/ 656288 w 707312"/>
                <a:gd name="connsiteY3" fmla="*/ 1144138 h 1439258"/>
                <a:gd name="connsiteX4" fmla="*/ 707312 w 707312"/>
                <a:gd name="connsiteY4" fmla="*/ 1170664 h 1439258"/>
                <a:gd name="connsiteX5" fmla="*/ 688029 w 707312"/>
                <a:gd name="connsiteY5" fmla="*/ 1227356 h 1439258"/>
                <a:gd name="connsiteX6" fmla="*/ 632409 w 707312"/>
                <a:gd name="connsiteY6" fmla="*/ 1321876 h 1439258"/>
                <a:gd name="connsiteX7" fmla="*/ 224589 w 707312"/>
                <a:gd name="connsiteY7" fmla="*/ 130225 h 143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312" h="1439258">
                  <a:moveTo>
                    <a:pt x="295793" y="0"/>
                  </a:moveTo>
                  <a:lnTo>
                    <a:pt x="295787" y="11"/>
                  </a:lnTo>
                  <a:cubicBezTo>
                    <a:pt x="163613" y="287669"/>
                    <a:pt x="189009" y="636779"/>
                    <a:pt x="392023" y="908055"/>
                  </a:cubicBezTo>
                  <a:cubicBezTo>
                    <a:pt x="465846" y="1006701"/>
                    <a:pt x="556166" y="1085717"/>
                    <a:pt x="656288" y="1144138"/>
                  </a:cubicBezTo>
                  <a:lnTo>
                    <a:pt x="707312" y="1170664"/>
                  </a:lnTo>
                  <a:lnTo>
                    <a:pt x="688029" y="1227356"/>
                  </a:lnTo>
                  <a:cubicBezTo>
                    <a:pt x="672993" y="1263455"/>
                    <a:pt x="654151" y="1294968"/>
                    <a:pt x="632409" y="1321876"/>
                  </a:cubicBezTo>
                  <a:cubicBezTo>
                    <a:pt x="360624" y="1658231"/>
                    <a:pt x="-364483" y="1274970"/>
                    <a:pt x="224589" y="130225"/>
                  </a:cubicBezTo>
                  <a:close/>
                </a:path>
              </a:pathLst>
            </a:custGeom>
            <a:ln>
              <a:noFill/>
            </a:ln>
          </p:spPr>
          <p:style>
            <a:lnRef idx="2">
              <a:srgbClr val="0F6FC6">
                <a:shade val="50000"/>
              </a:srgbClr>
            </a:lnRef>
            <a:fillRef idx="1">
              <a:srgbClr val="0F6FC6"/>
            </a:fillRef>
            <a:effectRef idx="0">
              <a:srgbClr val="0F6FC6"/>
            </a:effectRef>
            <a:fontRef idx="minor">
              <a:sysClr val="window" lastClr="FFFFFF"/>
            </a:fontRef>
          </p:style>
          <p:txBody>
            <a:bodyPr anchor="b">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ysClr val="window" lastClr="FFFFFF"/>
                  </a:solidFill>
                  <a:effectLst/>
                  <a:uLnTx/>
                  <a:uFillTx/>
                  <a:latin typeface="+mn-lt"/>
                  <a:ea typeface="+mn-ea"/>
                  <a:cs typeface="+mn-cs"/>
                </a:rPr>
                <a:t>C</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7418" name="文本框 24"/>
            <p:cNvSpPr txBox="1"/>
            <p:nvPr>
              <p:custDataLst>
                <p:tags r:id="rId6"/>
              </p:custDataLst>
            </p:nvPr>
          </p:nvSpPr>
          <p:spPr>
            <a:xfrm>
              <a:off x="1043982" y="5108019"/>
              <a:ext cx="1376355" cy="456535"/>
            </a:xfrm>
            <a:prstGeom prst="rect">
              <a:avLst/>
            </a:prstGeom>
            <a:noFill/>
            <a:ln w="9525">
              <a:noFill/>
            </a:ln>
          </p:spPr>
          <p:txBody>
            <a:bodyPr anchor="ctr"/>
            <a:p>
              <a:pPr algn="ctr">
                <a:lnSpc>
                  <a:spcPct val="150000"/>
                </a:lnSpc>
              </a:pPr>
              <a:r>
                <a:rPr lang="zh-CN" altLang="en-US" sz="2800" dirty="0">
                  <a:latin typeface="Arial" panose="020B0604020202020204" pitchFamily="34" charset="0"/>
                  <a:ea typeface="宋体" panose="02010600030101010101" pitchFamily="2" charset="-122"/>
                </a:rPr>
                <a:t>多媒体辅助</a:t>
              </a:r>
              <a:endParaRPr lang="zh-CN" altLang="en-US" sz="2800" dirty="0">
                <a:latin typeface="Arial" panose="020B0604020202020204" pitchFamily="34" charset="0"/>
                <a:ea typeface="宋体" panose="02010600030101010101" pitchFamily="2" charset="-122"/>
              </a:endParaRPr>
            </a:p>
          </p:txBody>
        </p:sp>
      </p:grpSp>
      <p:grpSp>
        <p:nvGrpSpPr>
          <p:cNvPr id="17419" name="组合 34"/>
          <p:cNvGrpSpPr/>
          <p:nvPr/>
        </p:nvGrpSpPr>
        <p:grpSpPr>
          <a:xfrm>
            <a:off x="2851150" y="2986088"/>
            <a:ext cx="5307013" cy="2774950"/>
            <a:chOff x="2419927" y="3653403"/>
            <a:chExt cx="3652142" cy="1910484"/>
          </a:xfrm>
        </p:grpSpPr>
        <p:sp>
          <p:nvSpPr>
            <p:cNvPr id="28" name="任意多边形 27"/>
            <p:cNvSpPr/>
            <p:nvPr>
              <p:custDataLst>
                <p:tags r:id="rId7"/>
              </p:custDataLst>
            </p:nvPr>
          </p:nvSpPr>
          <p:spPr>
            <a:xfrm>
              <a:off x="2419927" y="4749731"/>
              <a:ext cx="1354635" cy="814156"/>
            </a:xfrm>
            <a:custGeom>
              <a:avLst/>
              <a:gdLst>
                <a:gd name="connsiteX0" fmla="*/ 783941 w 1354488"/>
                <a:gd name="connsiteY0" fmla="*/ 410 h 814156"/>
                <a:gd name="connsiteX1" fmla="*/ 1208634 w 1354488"/>
                <a:gd name="connsiteY1" fmla="*/ 33547 h 814156"/>
                <a:gd name="connsiteX2" fmla="*/ 1354488 w 1354488"/>
                <a:gd name="connsiteY2" fmla="*/ 61024 h 814156"/>
                <a:gd name="connsiteX3" fmla="*/ 1354475 w 1354488"/>
                <a:gd name="connsiteY3" fmla="*/ 61022 h 814156"/>
                <a:gd name="connsiteX4" fmla="*/ 520613 w 1354488"/>
                <a:gd name="connsiteY4" fmla="*/ 433148 h 814156"/>
                <a:gd name="connsiteX5" fmla="*/ 377747 w 1354488"/>
                <a:gd name="connsiteY5" fmla="*/ 757432 h 814156"/>
                <a:gd name="connsiteX6" fmla="*/ 368287 w 1354488"/>
                <a:gd name="connsiteY6" fmla="*/ 814156 h 814156"/>
                <a:gd name="connsiteX7" fmla="*/ 308410 w 1354488"/>
                <a:gd name="connsiteY7" fmla="*/ 813336 h 814156"/>
                <a:gd name="connsiteX8" fmla="*/ 201329 w 1354488"/>
                <a:gd name="connsiteY8" fmla="*/ 789647 h 814156"/>
                <a:gd name="connsiteX9" fmla="*/ 783941 w 1354488"/>
                <a:gd name="connsiteY9" fmla="*/ 410 h 81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488" h="814156">
                  <a:moveTo>
                    <a:pt x="783941" y="410"/>
                  </a:moveTo>
                  <a:cubicBezTo>
                    <a:pt x="908607" y="-2225"/>
                    <a:pt x="1049790" y="7735"/>
                    <a:pt x="1208634" y="33547"/>
                  </a:cubicBezTo>
                  <a:lnTo>
                    <a:pt x="1354488" y="61024"/>
                  </a:lnTo>
                  <a:lnTo>
                    <a:pt x="1354475" y="61022"/>
                  </a:lnTo>
                  <a:cubicBezTo>
                    <a:pt x="1040053" y="24208"/>
                    <a:pt x="715877" y="156242"/>
                    <a:pt x="520613" y="433148"/>
                  </a:cubicBezTo>
                  <a:cubicBezTo>
                    <a:pt x="449607" y="533841"/>
                    <a:pt x="402370" y="644158"/>
                    <a:pt x="377747" y="757432"/>
                  </a:cubicBezTo>
                  <a:lnTo>
                    <a:pt x="368287" y="814156"/>
                  </a:lnTo>
                  <a:lnTo>
                    <a:pt x="308410" y="813336"/>
                  </a:lnTo>
                  <a:cubicBezTo>
                    <a:pt x="269432" y="810191"/>
                    <a:pt x="233639" y="802010"/>
                    <a:pt x="201329" y="789647"/>
                  </a:cubicBezTo>
                  <a:cubicBezTo>
                    <a:pt x="-152065" y="654421"/>
                    <a:pt x="-88721" y="18853"/>
                    <a:pt x="783941" y="410"/>
                  </a:cubicBezTo>
                  <a:close/>
                </a:path>
              </a:pathLst>
            </a:custGeom>
            <a:ln>
              <a:noFill/>
            </a:ln>
          </p:spPr>
          <p:style>
            <a:lnRef idx="2">
              <a:srgbClr val="0F6FC6">
                <a:shade val="50000"/>
              </a:srgbClr>
            </a:lnRef>
            <a:fillRef idx="1">
              <a:srgbClr val="0F6FC6"/>
            </a:fillRef>
            <a:effectRef idx="0">
              <a:srgbClr val="0F6FC6"/>
            </a:effectRef>
            <a:fontRef idx="minor">
              <a:sysClr val="window" lastClr="FFFFFF"/>
            </a:fontRef>
          </p:style>
          <p:txBody>
            <a:bodyPr lIns="108000" rIns="108000" anchor="b">
              <a:norm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ysClr val="window" lastClr="FFFFFF"/>
                  </a:solidFill>
                  <a:effectLst/>
                  <a:uLnTx/>
                  <a:uFillTx/>
                  <a:latin typeface="+mn-lt"/>
                  <a:ea typeface="+mn-ea"/>
                  <a:cs typeface="+mn-cs"/>
                </a:rPr>
                <a:t>D</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7421" name="文本框 25"/>
            <p:cNvSpPr txBox="1"/>
            <p:nvPr>
              <p:custDataLst>
                <p:tags r:id="rId8"/>
              </p:custDataLst>
            </p:nvPr>
          </p:nvSpPr>
          <p:spPr>
            <a:xfrm>
              <a:off x="4695714" y="3653403"/>
              <a:ext cx="1376355" cy="456535"/>
            </a:xfrm>
            <a:prstGeom prst="rect">
              <a:avLst/>
            </a:prstGeom>
            <a:noFill/>
            <a:ln w="9525">
              <a:noFill/>
            </a:ln>
          </p:spPr>
          <p:txBody>
            <a:bodyPr anchor="ctr"/>
            <a:p>
              <a:pPr algn="r">
                <a:lnSpc>
                  <a:spcPct val="150000"/>
                </a:lnSpc>
              </a:pPr>
              <a:r>
                <a:rPr lang="zh-CN" altLang="en-US" sz="2800" dirty="0">
                  <a:latin typeface="Arial" panose="020B0604020202020204" pitchFamily="34" charset="0"/>
                  <a:ea typeface="宋体" panose="02010600030101010101" pitchFamily="2" charset="-122"/>
                </a:rPr>
                <a:t>实验探究法</a:t>
              </a:r>
              <a:endParaRPr lang="zh-CN" altLang="en-US" sz="2800" dirty="0">
                <a:latin typeface="Arial" panose="020B0604020202020204" pitchFamily="34" charset="0"/>
                <a:ea typeface="宋体" panose="02010600030101010101" pitchFamily="2" charset="-122"/>
              </a:endParaRPr>
            </a:p>
          </p:txBody>
        </p:sp>
      </p:grpSp>
      <p:grpSp>
        <p:nvGrpSpPr>
          <p:cNvPr id="17422" name="组合 35"/>
          <p:cNvGrpSpPr/>
          <p:nvPr/>
        </p:nvGrpSpPr>
        <p:grpSpPr>
          <a:xfrm>
            <a:off x="36513" y="2944813"/>
            <a:ext cx="3609975" cy="1804987"/>
            <a:chOff x="482773" y="3625720"/>
            <a:chExt cx="2483987" cy="1242849"/>
          </a:xfrm>
        </p:grpSpPr>
        <p:sp>
          <p:nvSpPr>
            <p:cNvPr id="30" name="任意多边形 29"/>
            <p:cNvSpPr/>
            <p:nvPr>
              <p:custDataLst>
                <p:tags r:id="rId9"/>
              </p:custDataLst>
            </p:nvPr>
          </p:nvSpPr>
          <p:spPr>
            <a:xfrm>
              <a:off x="1917018" y="3698957"/>
              <a:ext cx="1049742" cy="1169612"/>
            </a:xfrm>
            <a:custGeom>
              <a:avLst/>
              <a:gdLst>
                <a:gd name="connsiteX0" fmla="*/ 284465 w 1049770"/>
                <a:gd name="connsiteY0" fmla="*/ 2012 h 1169657"/>
                <a:gd name="connsiteX1" fmla="*/ 1030831 w 1049770"/>
                <a:gd name="connsiteY1" fmla="*/ 1022450 h 1169657"/>
                <a:gd name="connsiteX2" fmla="*/ 1049770 w 1049770"/>
                <a:gd name="connsiteY2" fmla="*/ 1169657 h 1169657"/>
                <a:gd name="connsiteX3" fmla="*/ 1049768 w 1049770"/>
                <a:gd name="connsiteY3" fmla="*/ 1169644 h 1169657"/>
                <a:gd name="connsiteX4" fmla="*/ 438177 w 1049770"/>
                <a:gd name="connsiteY4" fmla="*/ 491587 h 1169657"/>
                <a:gd name="connsiteX5" fmla="*/ 85617 w 1049770"/>
                <a:gd name="connsiteY5" fmla="*/ 455923 h 1169657"/>
                <a:gd name="connsiteX6" fmla="*/ 28746 w 1049770"/>
                <a:gd name="connsiteY6" fmla="*/ 464454 h 1169657"/>
                <a:gd name="connsiteX7" fmla="*/ 11023 w 1049770"/>
                <a:gd name="connsiteY7" fmla="*/ 407255 h 1169657"/>
                <a:gd name="connsiteX8" fmla="*/ 463 w 1049770"/>
                <a:gd name="connsiteY8" fmla="*/ 298094 h 1169657"/>
                <a:gd name="connsiteX9" fmla="*/ 284465 w 1049770"/>
                <a:gd name="connsiteY9" fmla="*/ 2012 h 116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770" h="1169657">
                  <a:moveTo>
                    <a:pt x="284465" y="2012"/>
                  </a:moveTo>
                  <a:cubicBezTo>
                    <a:pt x="544992" y="-25622"/>
                    <a:pt x="908147" y="227221"/>
                    <a:pt x="1030831" y="1022450"/>
                  </a:cubicBezTo>
                  <a:lnTo>
                    <a:pt x="1049770" y="1169657"/>
                  </a:lnTo>
                  <a:lnTo>
                    <a:pt x="1049768" y="1169644"/>
                  </a:lnTo>
                  <a:cubicBezTo>
                    <a:pt x="987619" y="859235"/>
                    <a:pt x="761871" y="591726"/>
                    <a:pt x="438177" y="491587"/>
                  </a:cubicBezTo>
                  <a:cubicBezTo>
                    <a:pt x="320471" y="455173"/>
                    <a:pt x="200956" y="444337"/>
                    <a:pt x="85617" y="455923"/>
                  </a:cubicBezTo>
                  <a:lnTo>
                    <a:pt x="28746" y="464454"/>
                  </a:lnTo>
                  <a:lnTo>
                    <a:pt x="11023" y="407255"/>
                  </a:lnTo>
                  <a:cubicBezTo>
                    <a:pt x="1969" y="369213"/>
                    <a:pt x="-1311" y="332643"/>
                    <a:pt x="463" y="298094"/>
                  </a:cubicBezTo>
                  <a:cubicBezTo>
                    <a:pt x="8778" y="136143"/>
                    <a:pt x="128149" y="18592"/>
                    <a:pt x="284465" y="2012"/>
                  </a:cubicBezTo>
                  <a:close/>
                </a:path>
              </a:pathLst>
            </a:custGeom>
            <a:ln>
              <a:noFill/>
            </a:ln>
          </p:spPr>
          <p:style>
            <a:lnRef idx="2">
              <a:srgbClr val="0F6FC6">
                <a:shade val="50000"/>
              </a:srgbClr>
            </a:lnRef>
            <a:fillRef idx="1">
              <a:srgbClr val="0F6FC6"/>
            </a:fillRef>
            <a:effectRef idx="0">
              <a:srgbClr val="0F6FC6"/>
            </a:effectRef>
            <a:fontRef idx="minor">
              <a:sysClr val="window" lastClr="FFFFFF"/>
            </a:fontRef>
          </p:style>
          <p:txBody>
            <a:bodyPr lIns="90000" tIns="46800" bIns="46800">
              <a:norm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1">
                  <a:ln>
                    <a:noFill/>
                  </a:ln>
                  <a:solidFill>
                    <a:sysClr val="window" lastClr="FFFFFF"/>
                  </a:solidFill>
                  <a:effectLst/>
                  <a:uLnTx/>
                  <a:uFillTx/>
                  <a:latin typeface="+mn-lt"/>
                  <a:ea typeface="+mn-ea"/>
                  <a:cs typeface="+mn-cs"/>
                </a:rPr>
                <a:t>E</a:t>
              </a:r>
              <a:endParaRPr kumimoji="0" lang="zh-CN" altLang="en-US" sz="320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7424" name="文本框 30"/>
            <p:cNvSpPr txBox="1"/>
            <p:nvPr>
              <p:custDataLst>
                <p:tags r:id="rId10"/>
              </p:custDataLst>
            </p:nvPr>
          </p:nvSpPr>
          <p:spPr>
            <a:xfrm>
              <a:off x="482773" y="3625720"/>
              <a:ext cx="1376355" cy="456535"/>
            </a:xfrm>
            <a:prstGeom prst="rect">
              <a:avLst/>
            </a:prstGeom>
            <a:noFill/>
            <a:ln w="9525">
              <a:noFill/>
            </a:ln>
          </p:spPr>
          <p:txBody>
            <a:bodyPr anchor="ctr"/>
            <a:p>
              <a:pPr algn="r">
                <a:lnSpc>
                  <a:spcPct val="150000"/>
                </a:lnSpc>
              </a:pPr>
              <a:r>
                <a:rPr lang="zh-CN" altLang="en-US" sz="2800" dirty="0">
                  <a:latin typeface="Arial" panose="020B0604020202020204" pitchFamily="34" charset="0"/>
                  <a:ea typeface="宋体" panose="02010600030101010101" pitchFamily="2" charset="-122"/>
                </a:rPr>
                <a:t>小组讨论法</a:t>
              </a:r>
              <a:endParaRPr lang="zh-CN" altLang="en-US" sz="2800" dirty="0">
                <a:latin typeface="Arial" panose="020B0604020202020204" pitchFamily="34" charset="0"/>
                <a:ea typeface="宋体" panose="02010600030101010101" pitchFamily="2" charset="-122"/>
              </a:endParaRPr>
            </a:p>
          </p:txBody>
        </p:sp>
      </p:grpSp>
    </p:spTree>
    <p:custDataLst>
      <p:tags r:id="rId11"/>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rPr>
              <a:t>教学设计特色</a:t>
            </a:r>
            <a:endParaRPr kumimoji="0" lang="zh-CN" altLang="en-US" sz="4800" b="0" i="0" u="none" strike="noStrike" kern="1200" cap="all" spc="0" normalizeH="0" baseline="0" noProof="1">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18434" name="组合 3"/>
          <p:cNvGrpSpPr/>
          <p:nvPr/>
        </p:nvGrpSpPr>
        <p:grpSpPr>
          <a:xfrm>
            <a:off x="6000750" y="1917700"/>
            <a:ext cx="1509713" cy="1995488"/>
            <a:chOff x="6000760" y="2108913"/>
            <a:chExt cx="1509775" cy="1994952"/>
          </a:xfrm>
        </p:grpSpPr>
        <p:sp>
          <p:nvSpPr>
            <p:cNvPr id="16387" name="任意多边形 6"/>
            <p:cNvSpPr>
              <a:spLocks noChangeArrowheads="1"/>
            </p:cNvSpPr>
            <p:nvPr>
              <p:custDataLst>
                <p:tags r:id="rId1"/>
              </p:custDataLst>
            </p:nvPr>
          </p:nvSpPr>
          <p:spPr bwMode="auto">
            <a:xfrm>
              <a:off x="6000760" y="2108913"/>
              <a:ext cx="1509775" cy="1994952"/>
            </a:xfrm>
            <a:custGeom>
              <a:avLst/>
              <a:gdLst>
                <a:gd name="T0" fmla="*/ 809625 w 2386012"/>
                <a:gd name="T1" fmla="*/ 0 h 3152775"/>
                <a:gd name="T2" fmla="*/ 2386012 w 2386012"/>
                <a:gd name="T3" fmla="*/ 1576388 h 3152775"/>
                <a:gd name="T4" fmla="*/ 809625 w 2386012"/>
                <a:gd name="T5" fmla="*/ 3152775 h 3152775"/>
                <a:gd name="T6" fmla="*/ 0 w 2386012"/>
                <a:gd name="T7" fmla="*/ 2343150 h 3152775"/>
                <a:gd name="T8" fmla="*/ 88106 w 2386012"/>
                <a:gd name="T9" fmla="*/ 2343150 h 3152775"/>
                <a:gd name="T10" fmla="*/ 809624 w 2386012"/>
                <a:gd name="T11" fmla="*/ 3064668 h 3152775"/>
                <a:gd name="T12" fmla="*/ 2297905 w 2386012"/>
                <a:gd name="T13" fmla="*/ 1576387 h 3152775"/>
                <a:gd name="T14" fmla="*/ 809624 w 2386012"/>
                <a:gd name="T15" fmla="*/ 88106 h 3152775"/>
                <a:gd name="T16" fmla="*/ 88105 w 2386012"/>
                <a:gd name="T17" fmla="*/ 809625 h 3152775"/>
                <a:gd name="T18" fmla="*/ 0 w 2386012"/>
                <a:gd name="T19" fmla="*/ 809625 h 315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6388" name="菱形 7"/>
            <p:cNvSpPr>
              <a:spLocks noChangeArrowheads="1"/>
            </p:cNvSpPr>
            <p:nvPr>
              <p:custDataLst>
                <p:tags r:id="rId2"/>
              </p:custDataLst>
            </p:nvPr>
          </p:nvSpPr>
          <p:spPr bwMode="auto">
            <a:xfrm>
              <a:off x="6784576" y="2768874"/>
              <a:ext cx="675029" cy="675029"/>
            </a:xfrm>
            <a:prstGeom prst="diamond">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t>01</a:t>
              </a:r>
              <a:endParaRPr kumimoji="0" lang="zh-CN" altLang="en-US" sz="20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 name="菱形 8"/>
          <p:cNvSpPr/>
          <p:nvPr>
            <p:custDataLst>
              <p:tags r:id="rId3"/>
            </p:custDataLst>
          </p:nvPr>
        </p:nvSpPr>
        <p:spPr>
          <a:xfrm>
            <a:off x="7389813" y="2955925"/>
            <a:ext cx="322263" cy="322263"/>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0" name="菱形 9"/>
          <p:cNvSpPr/>
          <p:nvPr>
            <p:custDataLst>
              <p:tags r:id="rId4"/>
            </p:custDataLst>
          </p:nvPr>
        </p:nvSpPr>
        <p:spPr>
          <a:xfrm>
            <a:off x="7432675" y="2651125"/>
            <a:ext cx="238125" cy="238125"/>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1" name="菱形 10"/>
          <p:cNvSpPr/>
          <p:nvPr>
            <p:custDataLst>
              <p:tags r:id="rId5"/>
            </p:custDataLst>
          </p:nvPr>
        </p:nvSpPr>
        <p:spPr>
          <a:xfrm>
            <a:off x="7648575" y="2832100"/>
            <a:ext cx="161925" cy="161925"/>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2" name="菱形 11"/>
          <p:cNvSpPr/>
          <p:nvPr>
            <p:custDataLst>
              <p:tags r:id="rId6"/>
            </p:custDataLst>
          </p:nvPr>
        </p:nvSpPr>
        <p:spPr>
          <a:xfrm>
            <a:off x="7794625" y="2724150"/>
            <a:ext cx="90488" cy="90488"/>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3" name="菱形 12"/>
          <p:cNvSpPr/>
          <p:nvPr>
            <p:custDataLst>
              <p:tags r:id="rId7"/>
            </p:custDataLst>
          </p:nvPr>
        </p:nvSpPr>
        <p:spPr>
          <a:xfrm>
            <a:off x="7913688" y="2924175"/>
            <a:ext cx="69850" cy="69850"/>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6394" name="矩形 15"/>
          <p:cNvSpPr>
            <a:spLocks noChangeArrowheads="1"/>
          </p:cNvSpPr>
          <p:nvPr>
            <p:custDataLst>
              <p:tags r:id="rId8"/>
            </p:custDataLst>
          </p:nvPr>
        </p:nvSpPr>
        <p:spPr bwMode="auto">
          <a:xfrm>
            <a:off x="1495425" y="2651125"/>
            <a:ext cx="5118100" cy="623888"/>
          </a:xfrm>
          <a:prstGeom prst="rect">
            <a:avLst/>
          </a:prstGeom>
        </p:spPr>
        <p:style>
          <a:lnRef idx="2">
            <a:schemeClr val="accent1"/>
          </a:lnRef>
          <a:fillRef idx="1">
            <a:schemeClr val="lt1"/>
          </a:fillRef>
          <a:effectRef idx="0">
            <a:schemeClr val="accent1"/>
          </a:effectRef>
          <a:fontRef idx="minor">
            <a:schemeClr val="dk1"/>
          </a:fontRef>
        </p:style>
        <p:txBody>
          <a:bodyPr lIns="90000" tIns="0" rIns="9000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rPr>
              <a:t>以提高学生科学素养为宗旨</a:t>
            </a:r>
            <a:endPar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endParaRPr>
          </a:p>
        </p:txBody>
      </p:sp>
      <p:grpSp>
        <p:nvGrpSpPr>
          <p:cNvPr id="18443" name="组合 13"/>
          <p:cNvGrpSpPr/>
          <p:nvPr/>
        </p:nvGrpSpPr>
        <p:grpSpPr>
          <a:xfrm>
            <a:off x="771525" y="3589338"/>
            <a:ext cx="1509713" cy="1995487"/>
            <a:chOff x="1633465" y="3996506"/>
            <a:chExt cx="1509775" cy="1994952"/>
          </a:xfrm>
        </p:grpSpPr>
        <p:sp>
          <p:nvSpPr>
            <p:cNvPr id="16396" name="任意多边形 27"/>
            <p:cNvSpPr>
              <a:spLocks noChangeArrowheads="1"/>
            </p:cNvSpPr>
            <p:nvPr>
              <p:custDataLst>
                <p:tags r:id="rId9"/>
              </p:custDataLst>
            </p:nvPr>
          </p:nvSpPr>
          <p:spPr bwMode="auto">
            <a:xfrm flipH="1">
              <a:off x="1633465" y="3996506"/>
              <a:ext cx="1509775" cy="1994952"/>
            </a:xfrm>
            <a:custGeom>
              <a:avLst/>
              <a:gdLst>
                <a:gd name="T0" fmla="*/ 809625 w 2386012"/>
                <a:gd name="T1" fmla="*/ 0 h 3152775"/>
                <a:gd name="T2" fmla="*/ 2386012 w 2386012"/>
                <a:gd name="T3" fmla="*/ 1576388 h 3152775"/>
                <a:gd name="T4" fmla="*/ 809625 w 2386012"/>
                <a:gd name="T5" fmla="*/ 3152775 h 3152775"/>
                <a:gd name="T6" fmla="*/ 0 w 2386012"/>
                <a:gd name="T7" fmla="*/ 2343150 h 3152775"/>
                <a:gd name="T8" fmla="*/ 88106 w 2386012"/>
                <a:gd name="T9" fmla="*/ 2343150 h 3152775"/>
                <a:gd name="T10" fmla="*/ 809624 w 2386012"/>
                <a:gd name="T11" fmla="*/ 3064668 h 3152775"/>
                <a:gd name="T12" fmla="*/ 2297905 w 2386012"/>
                <a:gd name="T13" fmla="*/ 1576387 h 3152775"/>
                <a:gd name="T14" fmla="*/ 809624 w 2386012"/>
                <a:gd name="T15" fmla="*/ 88106 h 3152775"/>
                <a:gd name="T16" fmla="*/ 88105 w 2386012"/>
                <a:gd name="T17" fmla="*/ 809625 h 3152775"/>
                <a:gd name="T18" fmla="*/ 0 w 2386012"/>
                <a:gd name="T19" fmla="*/ 809625 h 315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6397" name="菱形 28"/>
            <p:cNvSpPr>
              <a:spLocks noChangeArrowheads="1"/>
            </p:cNvSpPr>
            <p:nvPr>
              <p:custDataLst>
                <p:tags r:id="rId10"/>
              </p:custDataLst>
            </p:nvPr>
          </p:nvSpPr>
          <p:spPr bwMode="auto">
            <a:xfrm flipH="1">
              <a:off x="1684394" y="4656467"/>
              <a:ext cx="675029" cy="675029"/>
            </a:xfrm>
            <a:prstGeom prst="diamond">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t>02</a:t>
              </a:r>
              <a:endParaRPr kumimoji="0" lang="zh-CN" altLang="en-US" sz="2000" b="1"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 name="菱形 29"/>
          <p:cNvSpPr/>
          <p:nvPr>
            <p:custDataLst>
              <p:tags r:id="rId11"/>
            </p:custDataLst>
          </p:nvPr>
        </p:nvSpPr>
        <p:spPr>
          <a:xfrm flipH="1">
            <a:off x="569913" y="4627563"/>
            <a:ext cx="322263" cy="322263"/>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1" name="菱形 30"/>
          <p:cNvSpPr/>
          <p:nvPr>
            <p:custDataLst>
              <p:tags r:id="rId12"/>
            </p:custDataLst>
          </p:nvPr>
        </p:nvSpPr>
        <p:spPr>
          <a:xfrm flipH="1">
            <a:off x="611188" y="4322763"/>
            <a:ext cx="238125" cy="238125"/>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2" name="菱形 31"/>
          <p:cNvSpPr/>
          <p:nvPr>
            <p:custDataLst>
              <p:tags r:id="rId13"/>
            </p:custDataLst>
          </p:nvPr>
        </p:nvSpPr>
        <p:spPr>
          <a:xfrm flipH="1">
            <a:off x="471488" y="4503738"/>
            <a:ext cx="161925" cy="161925"/>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3" name="菱形 32"/>
          <p:cNvSpPr/>
          <p:nvPr>
            <p:custDataLst>
              <p:tags r:id="rId14"/>
            </p:custDataLst>
          </p:nvPr>
        </p:nvSpPr>
        <p:spPr>
          <a:xfrm flipH="1">
            <a:off x="396875" y="4395788"/>
            <a:ext cx="90488" cy="90488"/>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7" name="菱形 16"/>
          <p:cNvSpPr/>
          <p:nvPr>
            <p:custDataLst>
              <p:tags r:id="rId15"/>
            </p:custDataLst>
          </p:nvPr>
        </p:nvSpPr>
        <p:spPr>
          <a:xfrm flipH="1">
            <a:off x="298450" y="4595813"/>
            <a:ext cx="69850" cy="69850"/>
          </a:xfrm>
          <a:prstGeom prst="diamond">
            <a:avLst/>
          </a:prstGeom>
        </p:spPr>
        <p:style>
          <a:lnRef idx="2">
            <a:schemeClr val="accent1"/>
          </a:lnRef>
          <a:fillRef idx="1">
            <a:schemeClr val="lt1"/>
          </a:fillRef>
          <a:effectRef idx="0">
            <a:schemeClr val="accent1"/>
          </a:effectRef>
          <a:fontRef idx="minor">
            <a:schemeClr val="dk1"/>
          </a:fontRef>
        </p:style>
        <p:txBody>
          <a:bodyPr anchor="ctr">
            <a:normAutofit fontScale="25000" lnSpcReduction="20000"/>
          </a:body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6403" name="矩形 18"/>
          <p:cNvSpPr>
            <a:spLocks noChangeArrowheads="1"/>
          </p:cNvSpPr>
          <p:nvPr>
            <p:custDataLst>
              <p:tags r:id="rId16"/>
            </p:custDataLst>
          </p:nvPr>
        </p:nvSpPr>
        <p:spPr bwMode="auto">
          <a:xfrm flipH="1">
            <a:off x="1570038" y="4248150"/>
            <a:ext cx="6726238" cy="698500"/>
          </a:xfrm>
          <a:prstGeom prst="rect">
            <a:avLst/>
          </a:prstGeom>
        </p:spPr>
        <p:style>
          <a:lnRef idx="2">
            <a:schemeClr val="accent1"/>
          </a:lnRef>
          <a:fillRef idx="1">
            <a:schemeClr val="lt1"/>
          </a:fillRef>
          <a:effectRef idx="0">
            <a:schemeClr val="accent1"/>
          </a:effectRef>
          <a:fontRef idx="minor">
            <a:schemeClr val="dk1"/>
          </a:fontRef>
        </p:style>
        <p:txBody>
          <a:bodyPr lIns="90000" tIns="0" rIns="9000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rPr>
              <a:t>注重语言的</a:t>
            </a:r>
            <a:r>
              <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rPr>
              <a:t>科学性、启发性、</a:t>
            </a:r>
            <a:r>
              <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rPr>
              <a:t>艺术性</a:t>
            </a:r>
            <a:endParaRPr kumimoji="0" lang="zh-CN" altLang="en-US" sz="3200" b="0" i="0" u="none" strike="noStrike" kern="1200" cap="none" spc="0" normalizeH="0" baseline="0" noProof="0" dirty="0" smtClean="0">
              <a:ln>
                <a:noFill/>
              </a:ln>
              <a:solidFill>
                <a:schemeClr val="tx2">
                  <a:lumMod val="50000"/>
                </a:schemeClr>
              </a:solidFill>
              <a:effectLst/>
              <a:uLnTx/>
              <a:uFillTx/>
              <a:latin typeface="Arial" panose="020B0604020202020204" pitchFamily="34" charset="0"/>
              <a:ea typeface="宋体" panose="02010600030101010101" pitchFamily="2" charset="-122"/>
              <a:cs typeface="+mn-cs"/>
            </a:endParaRPr>
          </a:p>
        </p:txBody>
      </p:sp>
    </p:spTree>
    <p:custDataLst>
      <p:tags r:id="rId17"/>
    </p:custDataLst>
  </p:cSld>
  <p:clrMapOvr>
    <a:masterClrMapping/>
  </p:clrMapOvr>
  <p:transition spd="slow">
    <p:wipe/>
  </p:transition>
</p:sld>
</file>

<file path=ppt/tags/tag1.xml><?xml version="1.0" encoding="utf-8"?>
<p:tagLst xmlns:p="http://schemas.openxmlformats.org/presentationml/2006/main">
  <p:tag name="KSO_WM_TEMPLATE_CATEGORY" val="custom"/>
  <p:tag name="KSO_WM_TEMPLATE_INDEX" val="178"/>
</p:tagLst>
</file>

<file path=ppt/tags/tag10.xml><?xml version="1.0" encoding="utf-8"?>
<p:tagLst xmlns:p="http://schemas.openxmlformats.org/presentationml/2006/main">
  <p:tag name="KSO_WM_TAG_VERSION" val="1.0"/>
  <p:tag name="KSO_WM_TEMPLATE_CATEGORY" val="diagram"/>
  <p:tag name="KSO_WM_TEMPLATE_INDEX" val="277"/>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TAG_VERSION" val="1.0"/>
  <p:tag name="KSO_WM_TEMPLATE_CATEGORY" val="diagram"/>
  <p:tag name="KSO_WM_TEMPLATE_INDEX" val="507"/>
  <p:tag name="KSO_WM_UNIT_TYPE" val="m_i"/>
  <p:tag name="KSO_WM_UNIT_INDEX" val="1_3"/>
  <p:tag name="KSO_WM_UNIT_ID" val="260*m_i*1_3"/>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101.xml><?xml version="1.0" encoding="utf-8"?>
<p:tagLst xmlns:p="http://schemas.openxmlformats.org/presentationml/2006/main">
  <p:tag name="KSO_WM_TAG_VERSION" val="1.0"/>
  <p:tag name="KSO_WM_TEMPLATE_CATEGORY" val="diagram"/>
  <p:tag name="KSO_WM_TEMPLATE_INDEX" val="507"/>
  <p:tag name="KSO_WM_UNIT_TYPE" val="m_i"/>
  <p:tag name="KSO_WM_UNIT_INDEX" val="1_4"/>
  <p:tag name="KSO_WM_UNIT_ID" val="260*m_i*1_4"/>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102.xml><?xml version="1.0" encoding="utf-8"?>
<p:tagLst xmlns:p="http://schemas.openxmlformats.org/presentationml/2006/main">
  <p:tag name="KSO_WM_TAG_VERSION" val="1.0"/>
  <p:tag name="KSO_WM_TEMPLATE_CATEGORY" val="diagram"/>
  <p:tag name="KSO_WM_TEMPLATE_INDEX" val="507"/>
  <p:tag name="KSO_WM_UNIT_TYPE" val="m_i"/>
  <p:tag name="KSO_WM_UNIT_INDEX" val="1_5"/>
  <p:tag name="KSO_WM_UNIT_ID" val="260*m_i*1_5"/>
  <p:tag name="KSO_WM_UNIT_CLEAR" val="1"/>
  <p:tag name="KSO_WM_UNIT_LAYERLEVEL" val="1_1"/>
  <p:tag name="KSO_WM_BEAUTIFY_FLAG" val="#wm#"/>
  <p:tag name="KSO_WM_DIAGRAM_GROUP_CODE" val="m1-1"/>
  <p:tag name="KSO_WM_UNIT_FILL_FORE_SCHEMECOLOR_INDEX" val="7"/>
  <p:tag name="KSO_WM_UNIT_FILL_TYPE" val="1"/>
</p:tagLst>
</file>

<file path=ppt/tags/tag103.xml><?xml version="1.0" encoding="utf-8"?>
<p:tagLst xmlns:p="http://schemas.openxmlformats.org/presentationml/2006/main">
  <p:tag name="KSO_WM_TAG_VERSION" val="1.0"/>
  <p:tag name="KSO_WM_TEMPLATE_CATEGORY" val="diagram"/>
  <p:tag name="KSO_WM_TEMPLATE_INDEX" val="507"/>
  <p:tag name="KSO_WM_UNIT_TYPE" val="m_i"/>
  <p:tag name="KSO_WM_UNIT_INDEX" val="1_6"/>
  <p:tag name="KSO_WM_UNIT_ID" val="260*m_i*1_6"/>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104.xml><?xml version="1.0" encoding="utf-8"?>
<p:tagLst xmlns:p="http://schemas.openxmlformats.org/presentationml/2006/main">
  <p:tag name="KSO_WM_TAG_VERSION" val="1.0"/>
  <p:tag name="KSO_WM_TEMPLATE_CATEGORY" val="diagram"/>
  <p:tag name="KSO_WM_TEMPLATE_INDEX" val="507"/>
  <p:tag name="KSO_WM_UNIT_TYPE" val="m_i"/>
  <p:tag name="KSO_WM_UNIT_INDEX" val="1_7"/>
  <p:tag name="KSO_WM_UNIT_ID" val="260*m_i*1_7"/>
  <p:tag name="KSO_WM_UNIT_CLEAR" val="1"/>
  <p:tag name="KSO_WM_UNIT_LAYERLEVEL" val="1_1"/>
  <p:tag name="KSO_WM_BEAUTIFY_FLAG" val="#wm#"/>
  <p:tag name="KSO_WM_DIAGRAM_GROUP_CODE" val="m1-1"/>
  <p:tag name="KSO_WM_UNIT_FILL_FORE_SCHEMECOLOR_INDEX" val="6"/>
  <p:tag name="KSO_WM_UNIT_FILL_TYPE" val="1"/>
</p:tagLst>
</file>

<file path=ppt/tags/tag105.xml><?xml version="1.0" encoding="utf-8"?>
<p:tagLst xmlns:p="http://schemas.openxmlformats.org/presentationml/2006/main">
  <p:tag name="KSO_WM_TAG_VERSION" val="1.0"/>
  <p:tag name="KSO_WM_TEMPLATE_CATEGORY" val="diagram"/>
  <p:tag name="KSO_WM_TEMPLATE_INDEX" val="507"/>
  <p:tag name="KSO_WM_UNIT_TYPE" val="m_i"/>
  <p:tag name="KSO_WM_UNIT_INDEX" val="1_8"/>
  <p:tag name="KSO_WM_UNIT_ID" val="260*m_i*1_8"/>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06.xml><?xml version="1.0" encoding="utf-8"?>
<p:tagLst xmlns:p="http://schemas.openxmlformats.org/presentationml/2006/main">
  <p:tag name="KSO_WM_TAG_VERSION" val="1.0"/>
  <p:tag name="KSO_WM_TEMPLATE_CATEGORY" val="diagram"/>
  <p:tag name="KSO_WM_TEMPLATE_INDEX" val="507"/>
  <p:tag name="KSO_WM_UNIT_TYPE" val="m_h_f"/>
  <p:tag name="KSO_WM_UNIT_INDEX" val="1_2_1"/>
  <p:tag name="KSO_WM_UNIT_ID" val="260*m_h_f*1_2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3"/>
  <p:tag name="KSO_WM_UNIT_TEXT_FILL_TYPE" val="1"/>
</p:tagLst>
</file>

<file path=ppt/tags/tag107.xml><?xml version="1.0" encoding="utf-8"?>
<p:tagLst xmlns:p="http://schemas.openxmlformats.org/presentationml/2006/main">
  <p:tag name="KSO_WM_TEMPLATE_CATEGORY" val="custom"/>
  <p:tag name="KSO_WM_TEMPLATE_INDEX" val="178"/>
</p:tagLst>
</file>

<file path=ppt/tags/tag108.xml><?xml version="1.0" encoding="utf-8"?>
<p:tagLst xmlns:p="http://schemas.openxmlformats.org/presentationml/2006/main">
  <p:tag name="KSO_WM_TEMPLATE_CATEGORY" val="custom"/>
  <p:tag name="KSO_WM_TEMPLATE_INDEX" val="178"/>
</p:tagLst>
</file>

<file path=ppt/tags/tag109.xml><?xml version="1.0" encoding="utf-8"?>
<p:tagLst xmlns:p="http://schemas.openxmlformats.org/presentationml/2006/main">
  <p:tag name="KSO_WM_TEMPLATE_CATEGORY" val="custom"/>
  <p:tag name="KSO_WM_TEMPLATE_INDEX" val="178"/>
</p:tagLst>
</file>

<file path=ppt/tags/tag11.xml><?xml version="1.0" encoding="utf-8"?>
<p:tagLst xmlns:p="http://schemas.openxmlformats.org/presentationml/2006/main">
  <p:tag name="KSO_WM_TAG_VERSION" val="1.0"/>
  <p:tag name="KSO_WM_TEMPLATE_CATEGORY" val="diagram"/>
  <p:tag name="KSO_WM_TEMPLATE_INDEX" val="277"/>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10.xml><?xml version="1.0" encoding="utf-8"?>
<p:tagLst xmlns:p="http://schemas.openxmlformats.org/presentationml/2006/main">
  <p:tag name="KSO_WM_DOC_GUID" val="{1df5ae12-ab5e-4c2a-85c8-a29757e58032}"/>
</p:tagLst>
</file>

<file path=ppt/tags/tag12.xml><?xml version="1.0" encoding="utf-8"?>
<p:tagLst xmlns:p="http://schemas.openxmlformats.org/presentationml/2006/main">
  <p:tag name="KSO_WM_TAG_VERSION" val="1.0"/>
  <p:tag name="KSO_WM_TEMPLATE_CATEGORY" val="diagram"/>
  <p:tag name="KSO_WM_TEMPLATE_INDEX" val="277"/>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AG_VERSION" val="1.0"/>
  <p:tag name="KSO_WM_TEMPLATE_CATEGORY" val="diagram"/>
  <p:tag name="KSO_WM_TEMPLATE_INDEX" val="277"/>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277"/>
  <p:tag name="KSO_WM_UNIT_TYPE" val="l_h_a"/>
  <p:tag name="KSO_WM_UNIT_INDEX" val="1_3_1"/>
  <p:tag name="KSO_WM_UNIT_ID" val="259*l_h_a*1_3_1"/>
  <p:tag name="KSO_WM_UNIT_CLEAR" val="1"/>
  <p:tag name="KSO_WM_UNIT_LAYERLEVEL" val="1_1_1"/>
  <p:tag name="KSO_WM_UNIT_VALUE" val="9"/>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7"/>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277"/>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TEMPLATE_CATEGORY" val="diagram"/>
  <p:tag name="KSO_WM_TEMPLATE_INDEX" val="277"/>
  <p:tag name="KSO_WM_UNIT_TYPE" val="l_i"/>
  <p:tag name="KSO_WM_UNIT_INDEX" val="1_12"/>
  <p:tag name="KSO_WM_UNIT_ID" val="259*l_i*1_1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277"/>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277"/>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277"/>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EMPLATE_CATEGORY" val="custom"/>
  <p:tag name="KSO_WM_TEMPLATE_INDEX" val="178"/>
</p:tagLst>
</file>

<file path=ppt/tags/tag20.xml><?xml version="1.0" encoding="utf-8"?>
<p:tagLst xmlns:p="http://schemas.openxmlformats.org/presentationml/2006/main">
  <p:tag name="KSO_WM_TAG_VERSION" val="1.0"/>
  <p:tag name="KSO_WM_TEMPLATE_CATEGORY" val="diagram"/>
  <p:tag name="KSO_WM_TEMPLATE_INDEX" val="277"/>
  <p:tag name="KSO_WM_UNIT_TYPE" val="l_h_a"/>
  <p:tag name="KSO_WM_UNIT_INDEX" val="1_2_1"/>
  <p:tag name="KSO_WM_UNIT_ID" val="259*l_h_a*1_2_1"/>
  <p:tag name="KSO_WM_UNIT_CLEAR" val="1"/>
  <p:tag name="KSO_WM_UNIT_LAYERLEVEL" val="1_1_1"/>
  <p:tag name="KSO_WM_UNIT_VALUE" val="9"/>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Lst>
</file>

<file path=ppt/tags/tag21.xml><?xml version="1.0" encoding="utf-8"?>
<p:tagLst xmlns:p="http://schemas.openxmlformats.org/presentationml/2006/main">
  <p:tag name="KSO_WM_SLIDE_ITEM_CNT" val="3"/>
  <p:tag name="KSO_WM_TEMPLATE_CATEGORY" val="custom"/>
  <p:tag name="KSO_WM_TEMPLATE_INDEX" val="178"/>
</p:tagLst>
</file>

<file path=ppt/tags/tag22.xml><?xml version="1.0" encoding="utf-8"?>
<p:tagLst xmlns:p="http://schemas.openxmlformats.org/presentationml/2006/main">
  <p:tag name="KSO_WM_TAG_VERSION" val="1.0"/>
  <p:tag name="KSO_WM_TEMPLATE_CATEGORY" val="diagram"/>
  <p:tag name="KSO_WM_TEMPLATE_INDEX" val="203"/>
  <p:tag name="KSO_WM_UNIT_TYPE" val="l_i"/>
  <p:tag name="KSO_WM_UNIT_INDEX" val="1_1"/>
  <p:tag name="KSO_WM_UNIT_ID" val="260*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23.xml><?xml version="1.0" encoding="utf-8"?>
<p:tagLst xmlns:p="http://schemas.openxmlformats.org/presentationml/2006/main">
  <p:tag name="KSO_WM_TAG_VERSION" val="1.0"/>
  <p:tag name="KSO_WM_TEMPLATE_CATEGORY" val="diagram"/>
  <p:tag name="KSO_WM_TEMPLATE_INDEX" val="203"/>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TEMPLATE_CATEGORY" val="diagram"/>
  <p:tag name="KSO_WM_TEMPLATE_INDEX" val="203"/>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203"/>
  <p:tag name="KSO_WM_UNIT_TYPE" val="l_i"/>
  <p:tag name="KSO_WM_UNIT_INDEX" val="1_4"/>
  <p:tag name="KSO_WM_UNIT_ID" val="260*l_i*1_4"/>
  <p:tag name="KSO_WM_UNIT_CLEAR" val="1"/>
  <p:tag name="KSO_WM_UNIT_LAYERLEVEL" val="1_1"/>
  <p:tag name="KSO_WM_BEAUTIFY_FLAG" val="#wm#"/>
  <p:tag name="KSO_WM_DIAGRAM_GROUP_CODE" val="l1-1"/>
  <p:tag name="KSO_WM_UNIT_LINE_FORE_SCHEMECOLOR_INDEX" val="5"/>
  <p:tag name="KSO_WM_UNIT_LINE_FILL_TYPE" val="2"/>
</p:tagLst>
</file>

<file path=ppt/tags/tag26.xml><?xml version="1.0" encoding="utf-8"?>
<p:tagLst xmlns:p="http://schemas.openxmlformats.org/presentationml/2006/main">
  <p:tag name="KSO_WM_TAG_VERSION" val="1.0"/>
  <p:tag name="KSO_WM_TEMPLATE_CATEGORY" val="diagram"/>
  <p:tag name="KSO_WM_TEMPLATE_INDEX" val="203"/>
  <p:tag name="KSO_WM_UNIT_TYPE" val="l_i"/>
  <p:tag name="KSO_WM_UNIT_INDEX" val="1_5"/>
  <p:tag name="KSO_WM_UNIT_ID" val="260*l_i*1_5"/>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TEMPLATE_CATEGORY" val="diagram"/>
  <p:tag name="KSO_WM_TEMPLATE_INDEX" val="203"/>
  <p:tag name="KSO_WM_UNIT_TYPE" val="l_i"/>
  <p:tag name="KSO_WM_UNIT_INDEX" val="1_6"/>
  <p:tag name="KSO_WM_UNIT_ID" val="260*l_i*1_6"/>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203"/>
  <p:tag name="KSO_WM_UNIT_TYPE" val="l_h_f"/>
  <p:tag name="KSO_WM_UNIT_INDEX" val="1_1_1"/>
  <p:tag name="KSO_WM_UNIT_ID" val="260*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203"/>
  <p:tag name="KSO_WM_UNIT_TYPE" val="l_h_a"/>
  <p:tag name="KSO_WM_UNIT_INDEX" val="1_1_1"/>
  <p:tag name="KSO_WM_UNIT_ID" val="260*l_h_a*1_1_1"/>
  <p:tag name="KSO_WM_UNIT_CLEAR" val="1"/>
  <p:tag name="KSO_WM_UNIT_LAYERLEVEL" val="1_1_1"/>
  <p:tag name="KSO_WM_UNIT_VALUE" val="5"/>
  <p:tag name="KSO_WM_UNIT_HIGHLIGHT" val="0"/>
  <p:tag name="KSO_WM_UNIT_COMPATIBLE" val="0"/>
  <p:tag name="KSO_WM_UNIT_PRESET_TEXT" val="EIUSMOD"/>
  <p:tag name="KSO_WM_BEAUTIFY_FLAG" val="#wm#"/>
  <p:tag name="KSO_WM_DIAGRAM_GROUP_CODE" val="l1-1"/>
  <p:tag name="KSO_WM_UNIT_TEXT_FILL_FORE_SCHEMECOLOR_INDEX" val="5"/>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277"/>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TEMPLATE_CATEGORY" val="diagram"/>
  <p:tag name="KSO_WM_TEMPLATE_INDEX" val="203"/>
  <p:tag name="KSO_WM_UNIT_TYPE" val="l_i"/>
  <p:tag name="KSO_WM_UNIT_INDEX" val="1_7"/>
  <p:tag name="KSO_WM_UNIT_ID" val="260*l_i*1_7"/>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TEMPLATE_CATEGORY" val="diagram"/>
  <p:tag name="KSO_WM_TEMPLATE_INDEX" val="203"/>
  <p:tag name="KSO_WM_UNIT_TYPE" val="l_i"/>
  <p:tag name="KSO_WM_UNIT_INDEX" val="1_8"/>
  <p:tag name="KSO_WM_UNIT_ID" val="260*l_i*1_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2.xml><?xml version="1.0" encoding="utf-8"?>
<p:tagLst xmlns:p="http://schemas.openxmlformats.org/presentationml/2006/main">
  <p:tag name="KSO_WM_TAG_VERSION" val="1.0"/>
  <p:tag name="KSO_WM_TEMPLATE_CATEGORY" val="diagram"/>
  <p:tag name="KSO_WM_TEMPLATE_INDEX" val="203"/>
  <p:tag name="KSO_WM_UNIT_TYPE" val="l_i"/>
  <p:tag name="KSO_WM_UNIT_INDEX" val="1_9"/>
  <p:tag name="KSO_WM_UNIT_ID" val="260*l_i*1_9"/>
  <p:tag name="KSO_WM_UNIT_CLEAR" val="1"/>
  <p:tag name="KSO_WM_UNIT_LAYERLEVEL" val="1_1"/>
  <p:tag name="KSO_WM_BEAUTIFY_FLAG" val="#wm#"/>
  <p:tag name="KSO_WM_DIAGRAM_GROUP_CODE" val="l1-1"/>
  <p:tag name="KSO_WM_UNIT_LINE_FORE_SCHEMECOLOR_INDEX" val="6"/>
  <p:tag name="KSO_WM_UNIT_LINE_FILL_TYPE" val="2"/>
</p:tagLst>
</file>

<file path=ppt/tags/tag33.xml><?xml version="1.0" encoding="utf-8"?>
<p:tagLst xmlns:p="http://schemas.openxmlformats.org/presentationml/2006/main">
  <p:tag name="KSO_WM_TAG_VERSION" val="1.0"/>
  <p:tag name="KSO_WM_TEMPLATE_CATEGORY" val="diagram"/>
  <p:tag name="KSO_WM_TEMPLATE_INDEX" val="203"/>
  <p:tag name="KSO_WM_UNIT_TYPE" val="l_i"/>
  <p:tag name="KSO_WM_UNIT_INDEX" val="1_10"/>
  <p:tag name="KSO_WM_UNIT_ID" val="260*l_i*1_10"/>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34.xml><?xml version="1.0" encoding="utf-8"?>
<p:tagLst xmlns:p="http://schemas.openxmlformats.org/presentationml/2006/main">
  <p:tag name="KSO_WM_TAG_VERSION" val="1.0"/>
  <p:tag name="KSO_WM_TEMPLATE_CATEGORY" val="diagram"/>
  <p:tag name="KSO_WM_TEMPLATE_INDEX" val="203"/>
  <p:tag name="KSO_WM_UNIT_TYPE" val="l_i"/>
  <p:tag name="KSO_WM_UNIT_INDEX" val="1_11"/>
  <p:tag name="KSO_WM_UNIT_ID" val="260*l_i*1_11"/>
  <p:tag name="KSO_WM_UNIT_CLEAR" val="1"/>
  <p:tag name="KSO_WM_UNIT_LAYERLEVEL" val="1_1"/>
  <p:tag name="KSO_WM_BEAUTIFY_FLAG" val="#wm#"/>
  <p:tag name="KSO_WM_DIAGRAM_GROUP_CODE" val="l1-1"/>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35.xml><?xml version="1.0" encoding="utf-8"?>
<p:tagLst xmlns:p="http://schemas.openxmlformats.org/presentationml/2006/main">
  <p:tag name="KSO_WM_TAG_VERSION" val="1.0"/>
  <p:tag name="KSO_WM_TEMPLATE_CATEGORY" val="diagram"/>
  <p:tag name="KSO_WM_TEMPLATE_INDEX" val="203"/>
  <p:tag name="KSO_WM_UNIT_TYPE" val="l_h_f"/>
  <p:tag name="KSO_WM_UNIT_INDEX" val="1_2_1"/>
  <p:tag name="KSO_WM_UNIT_ID" val="260*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6.xml><?xml version="1.0" encoding="utf-8"?>
<p:tagLst xmlns:p="http://schemas.openxmlformats.org/presentationml/2006/main">
  <p:tag name="KSO_WM_TAG_VERSION" val="1.0"/>
  <p:tag name="KSO_WM_TEMPLATE_CATEGORY" val="diagram"/>
  <p:tag name="KSO_WM_TEMPLATE_INDEX" val="203"/>
  <p:tag name="KSO_WM_UNIT_TYPE" val="l_h_a"/>
  <p:tag name="KSO_WM_UNIT_INDEX" val="1_2_1"/>
  <p:tag name="KSO_WM_UNIT_ID" val="260*l_h_a*1_2_1"/>
  <p:tag name="KSO_WM_UNIT_CLEAR" val="1"/>
  <p:tag name="KSO_WM_UNIT_LAYERLEVEL" val="1_1_1"/>
  <p:tag name="KSO_WM_UNIT_VALUE" val="5"/>
  <p:tag name="KSO_WM_UNIT_HIGHLIGHT" val="0"/>
  <p:tag name="KSO_WM_UNIT_COMPATIBLE" val="0"/>
  <p:tag name="KSO_WM_UNIT_PRESET_TEXT" val="EIUSMOD"/>
  <p:tag name="KSO_WM_BEAUTIFY_FLAG" val="#wm#"/>
  <p:tag name="KSO_WM_DIAGRAM_GROUP_CODE" val="l1-1"/>
  <p:tag name="KSO_WM_UNIT_TEXT_FILL_FORE_SCHEMECOLOR_INDEX" val="6"/>
  <p:tag name="KSO_WM_UNIT_TEXT_FILL_TYPE" val="1"/>
</p:tagLst>
</file>

<file path=ppt/tags/tag37.xml><?xml version="1.0" encoding="utf-8"?>
<p:tagLst xmlns:p="http://schemas.openxmlformats.org/presentationml/2006/main">
  <p:tag name="KSO_WM_TEMPLATE_CATEGORY" val="custom"/>
  <p:tag name="KSO_WM_TEMPLATE_INDEX" val="178"/>
</p:tagLst>
</file>

<file path=ppt/tags/tag38.xml><?xml version="1.0" encoding="utf-8"?>
<p:tagLst xmlns:p="http://schemas.openxmlformats.org/presentationml/2006/main">
  <p:tag name="KSO_WM_TEMPLATE_CATEGORY" val="custom"/>
  <p:tag name="KSO_WM_TEMPLATE_INDEX" val="178"/>
</p:tagLst>
</file>

<file path=ppt/tags/tag39.xml><?xml version="1.0" encoding="utf-8"?>
<p:tagLst xmlns:p="http://schemas.openxmlformats.org/presentationml/2006/main">
  <p:tag name="KSO_WM_TAG_VERSION" val="1.0"/>
  <p:tag name="KSO_WM_TEMPLATE_CATEGORY" val="diagram"/>
  <p:tag name="KSO_WM_TEMPLATE_INDEX" val="192"/>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TAG_VERSION" val="1.0"/>
  <p:tag name="KSO_WM_TEMPLATE_CATEGORY" val="diagram"/>
  <p:tag name="KSO_WM_TEMPLATE_INDEX" val="277"/>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TAG_VERSION" val="1.0"/>
  <p:tag name="KSO_WM_TEMPLATE_CATEGORY" val="diagram"/>
  <p:tag name="KSO_WM_TEMPLATE_INDEX" val="192"/>
  <p:tag name="KSO_WM_UNIT_TYPE" val="l_h_a"/>
  <p:tag name="KSO_WM_UNIT_INDEX" val="1_1_1"/>
  <p:tag name="KSO_WM_UNIT_ID" val="257*l_h_a*1_1_1"/>
  <p:tag name="KSO_WM_UNIT_CLEAR" val="1"/>
  <p:tag name="KSO_WM_UNIT_LAYERLEVEL" val="1_1_1"/>
  <p:tag name="KSO_WM_UNIT_VALUE" val="10"/>
  <p:tag name="KSO_WM_UNIT_HIGHLIGHT" val="0"/>
  <p:tag name="KSO_WM_UNIT_COMPATIBLE" val="0"/>
  <p:tag name="KSO_WM_UNIT_PRESET_TEXT" val="EIUSMOD"/>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5"/>
  <p:tag name="KSO_WM_UNIT_TEXT_FILL_TYPE" val="1"/>
</p:tagLst>
</file>

<file path=ppt/tags/tag41.xml><?xml version="1.0" encoding="utf-8"?>
<p:tagLst xmlns:p="http://schemas.openxmlformats.org/presentationml/2006/main">
  <p:tag name="KSO_WM_TAG_VERSION" val="1.0"/>
  <p:tag name="KSO_WM_TEMPLATE_CATEGORY" val="diagram"/>
  <p:tag name="KSO_WM_TEMPLATE_INDEX" val="192"/>
  <p:tag name="KSO_WM_UNIT_TYPE" val="l_h_f"/>
  <p:tag name="KSO_WM_UNIT_INDEX" val="1_1_1"/>
  <p:tag name="KSO_WM_UNIT_ID" val="257*l_h_f*1_1_1"/>
  <p:tag name="KSO_WM_UNIT_CLEAR" val="1"/>
  <p:tag name="KSO_WM_UNIT_LAYERLEVEL" val="1_1_1"/>
  <p:tag name="KSO_WM_UNIT_VALUE" val="27"/>
  <p:tag name="KSO_WM_UNIT_HIGHLIGHT" val="0"/>
  <p:tag name="KSO_WM_UNIT_COMPATIBLE" val="0"/>
  <p:tag name="KSO_WM_BEAUTIFY_FLAG" val="#wm#"/>
  <p:tag name="KSO_WM_UNIT_PRESET_TEXT_INDEX" val="4"/>
  <p:tag name="KSO_WM_UNIT_PRESET_TEXT_LEN" val="56"/>
  <p:tag name="KSO_WM_DIAGRAM_GROUP_CODE" val="l1-1"/>
  <p:tag name="KSO_WM_UNIT_TEXT_FILL_FORE_SCHEMECOLOR_INDEX" val="13"/>
  <p:tag name="KSO_WM_UNIT_TEXT_FILL_TYPE" val="1"/>
</p:tagLst>
</file>

<file path=ppt/tags/tag42.xml><?xml version="1.0" encoding="utf-8"?>
<p:tagLst xmlns:p="http://schemas.openxmlformats.org/presentationml/2006/main">
  <p:tag name="KSO_WM_TAG_VERSION" val="1.0"/>
  <p:tag name="KSO_WM_TEMPLATE_CATEGORY" val="diagram"/>
  <p:tag name="KSO_WM_TEMPLATE_INDEX" val="192"/>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TAG_VERSION" val="1.0"/>
  <p:tag name="KSO_WM_TEMPLATE_CATEGORY" val="diagram"/>
  <p:tag name="KSO_WM_TEMPLATE_INDEX" val="192"/>
  <p:tag name="KSO_WM_UNIT_TYPE" val="l_h_a"/>
  <p:tag name="KSO_WM_UNIT_INDEX" val="1_2_1"/>
  <p:tag name="KSO_WM_UNIT_ID" val="257*l_h_a*1_2_1"/>
  <p:tag name="KSO_WM_UNIT_CLEAR" val="1"/>
  <p:tag name="KSO_WM_UNIT_LAYERLEVEL" val="1_1_1"/>
  <p:tag name="KSO_WM_UNIT_VALUE" val="10"/>
  <p:tag name="KSO_WM_UNIT_HIGHLIGHT" val="0"/>
  <p:tag name="KSO_WM_UNIT_COMPATIBLE" val="0"/>
  <p:tag name="KSO_WM_UNIT_PRESET_TEXT" val="EIUSMOD"/>
  <p:tag name="KSO_WM_BEAUTIFY_FLAG" val="#wm#"/>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6"/>
  <p:tag name="KSO_WM_UNIT_TEXT_FILL_TYPE" val="1"/>
</p:tagLst>
</file>

<file path=ppt/tags/tag44.xml><?xml version="1.0" encoding="utf-8"?>
<p:tagLst xmlns:p="http://schemas.openxmlformats.org/presentationml/2006/main">
  <p:tag name="KSO_WM_TAG_VERSION" val="1.0"/>
  <p:tag name="KSO_WM_TEMPLATE_CATEGORY" val="diagram"/>
  <p:tag name="KSO_WM_TEMPLATE_INDEX" val="192"/>
  <p:tag name="KSO_WM_UNIT_TYPE" val="l_h_f"/>
  <p:tag name="KSO_WM_UNIT_INDEX" val="1_1_1"/>
  <p:tag name="KSO_WM_UNIT_ID" val="257*l_h_f*1_1_1"/>
  <p:tag name="KSO_WM_UNIT_CLEAR" val="1"/>
  <p:tag name="KSO_WM_UNIT_LAYERLEVEL" val="1_1_1"/>
  <p:tag name="KSO_WM_UNIT_VALUE" val="27"/>
  <p:tag name="KSO_WM_UNIT_HIGHLIGHT" val="0"/>
  <p:tag name="KSO_WM_UNIT_COMPATIBLE" val="0"/>
  <p:tag name="KSO_WM_BEAUTIFY_FLAG" val="#wm#"/>
  <p:tag name="KSO_WM_UNIT_PRESET_TEXT_INDEX" val="4"/>
  <p:tag name="KSO_WM_UNIT_PRESET_TEXT_LEN" val="56"/>
  <p:tag name="KSO_WM_DIAGRAM_GROUP_CODE" val="l1-1"/>
  <p:tag name="KSO_WM_UNIT_TEXT_FILL_FORE_SCHEMECOLOR_INDEX" val="13"/>
  <p:tag name="KSO_WM_UNIT_TEXT_FILL_TYPE" val="1"/>
</p:tagLst>
</file>

<file path=ppt/tags/tag45.xml><?xml version="1.0" encoding="utf-8"?>
<p:tagLst xmlns:p="http://schemas.openxmlformats.org/presentationml/2006/main">
  <p:tag name="KSO_WM_TEMPLATE_CATEGORY" val="custom"/>
  <p:tag name="KSO_WM_TEMPLATE_INDEX" val="178"/>
</p:tagLst>
</file>

<file path=ppt/tags/tag46.xml><?xml version="1.0" encoding="utf-8"?>
<p:tagLst xmlns:p="http://schemas.openxmlformats.org/presentationml/2006/main">
  <p:tag name="KSO_WM_TEMPLATE_CATEGORY" val="diagram"/>
  <p:tag name="KSO_WM_TEMPLATE_INDEX" val="209"/>
  <p:tag name="KSO_WM_TAG_VERSION" val="1.0"/>
  <p:tag name="KSO_WM_UNIT_TYPE" val="l_i"/>
  <p:tag name="KSO_WM_UNIT_INDEX" val="1_1"/>
  <p:tag name="KSO_WM_UNIT_ID" val="diagram209_2*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47.xml><?xml version="1.0" encoding="utf-8"?>
<p:tagLst xmlns:p="http://schemas.openxmlformats.org/presentationml/2006/main">
  <p:tag name="KSO_WM_TEMPLATE_CATEGORY" val="diagram"/>
  <p:tag name="KSO_WM_TEMPLATE_INDEX" val="209"/>
  <p:tag name="KSO_WM_TAG_VERSION" val="1.0"/>
  <p:tag name="KSO_WM_UNIT_TYPE" val="l_h_a"/>
  <p:tag name="KSO_WM_UNIT_INDEX" val="1_1_1"/>
  <p:tag name="KSO_WM_UNIT_ID" val="diagram209_2*l_h_a*1_1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5"/>
  <p:tag name="KSO_WM_UNIT_TEXT_FILL_TYPE" val="1"/>
</p:tagLst>
</file>

<file path=ppt/tags/tag48.xml><?xml version="1.0" encoding="utf-8"?>
<p:tagLst xmlns:p="http://schemas.openxmlformats.org/presentationml/2006/main">
  <p:tag name="KSO_WM_TEMPLATE_CATEGORY" val="diagram"/>
  <p:tag name="KSO_WM_TEMPLATE_INDEX" val="209"/>
  <p:tag name="KSO_WM_TAG_VERSION" val="1.0"/>
  <p:tag name="KSO_WM_UNIT_TYPE" val="l_i"/>
  <p:tag name="KSO_WM_UNIT_INDEX" val="1_2"/>
  <p:tag name="KSO_WM_UNIT_ID" val="diagram209_2*l_i*1_2"/>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49.xml><?xml version="1.0" encoding="utf-8"?>
<p:tagLst xmlns:p="http://schemas.openxmlformats.org/presentationml/2006/main">
  <p:tag name="KSO_WM_TEMPLATE_CATEGORY" val="diagram"/>
  <p:tag name="KSO_WM_TEMPLATE_INDEX" val="209"/>
  <p:tag name="KSO_WM_TAG_VERSION" val="1.0"/>
  <p:tag name="KSO_WM_UNIT_TYPE" val="l_i"/>
  <p:tag name="KSO_WM_UNIT_INDEX" val="1_3"/>
  <p:tag name="KSO_WM_UNIT_ID" val="diagram209_2*l_i*1_3"/>
  <p:tag name="KSO_WM_UNIT_CLEAR" val="1"/>
  <p:tag name="KSO_WM_UNIT_LAYERLEVEL" val="1_1"/>
  <p:tag name="KSO_WM_BEAUTIFY_FLAG" val="#wm#"/>
  <p:tag name="KSO_WM_DIAGRAM_GROUP_CODE" val="l1-1"/>
  <p:tag name="KSO_WM_UNIT_LINE_FORE_SCHEMECOLOR_INDEX" val="6"/>
  <p:tag name="KSO_WM_UNIT_LINE_FILL_TYPE" val="2"/>
</p:tagLst>
</file>

<file path=ppt/tags/tag5.xml><?xml version="1.0" encoding="utf-8"?>
<p:tagLst xmlns:p="http://schemas.openxmlformats.org/presentationml/2006/main">
  <p:tag name="KSO_WM_TAG_VERSION" val="1.0"/>
  <p:tag name="KSO_WM_TEMPLATE_CATEGORY" val="diagram"/>
  <p:tag name="KSO_WM_TEMPLATE_INDEX" val="277"/>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0.xml><?xml version="1.0" encoding="utf-8"?>
<p:tagLst xmlns:p="http://schemas.openxmlformats.org/presentationml/2006/main">
  <p:tag name="KSO_WM_TEMPLATE_CATEGORY" val="diagram"/>
  <p:tag name="KSO_WM_TEMPLATE_INDEX" val="209"/>
  <p:tag name="KSO_WM_TAG_VERSION" val="1.0"/>
  <p:tag name="KSO_WM_UNIT_TYPE" val="l_h_a"/>
  <p:tag name="KSO_WM_UNIT_INDEX" val="1_2_1"/>
  <p:tag name="KSO_WM_UNIT_ID" val="diagram209_2*l_h_a*1_2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6"/>
  <p:tag name="KSO_WM_UNIT_TEXT_FILL_TYPE" val="1"/>
</p:tagLst>
</file>

<file path=ppt/tags/tag51.xml><?xml version="1.0" encoding="utf-8"?>
<p:tagLst xmlns:p="http://schemas.openxmlformats.org/presentationml/2006/main">
  <p:tag name="KSO_WM_TEMPLATE_CATEGORY" val="diagram"/>
  <p:tag name="KSO_WM_TEMPLATE_INDEX" val="209"/>
  <p:tag name="KSO_WM_TAG_VERSION" val="1.0"/>
  <p:tag name="KSO_WM_UNIT_TYPE" val="l_i"/>
  <p:tag name="KSO_WM_UNIT_INDEX" val="1_4"/>
  <p:tag name="KSO_WM_UNIT_ID" val="diagram209_2*l_i*1_4"/>
  <p:tag name="KSO_WM_UNIT_CLEAR" val="1"/>
  <p:tag name="KSO_WM_UNIT_LAYERLEVEL" val="1_1"/>
  <p:tag name="KSO_WM_BEAUTIFY_FLAG" val="#wm#"/>
  <p:tag name="KSO_WM_DIAGRAM_GROUP_CODE" val="l1-1"/>
  <p:tag name="KSO_WM_UNIT_TEXT_FILL_FORE_SCHEMECOLOR_INDEX" val="6"/>
  <p:tag name="KSO_WM_UNIT_TEXT_FILL_TYPE" val="1"/>
</p:tagLst>
</file>

<file path=ppt/tags/tag52.xml><?xml version="1.0" encoding="utf-8"?>
<p:tagLst xmlns:p="http://schemas.openxmlformats.org/presentationml/2006/main">
  <p:tag name="KSO_WM_TEMPLATE_CATEGORY" val="diagram"/>
  <p:tag name="KSO_WM_TEMPLATE_INDEX" val="209"/>
  <p:tag name="KSO_WM_TAG_VERSION" val="1.0"/>
  <p:tag name="KSO_WM_UNIT_TYPE" val="l_i"/>
  <p:tag name="KSO_WM_UNIT_INDEX" val="1_5"/>
  <p:tag name="KSO_WM_UNIT_ID" val="diagram209_2*l_i*1_5"/>
  <p:tag name="KSO_WM_UNIT_CLEAR" val="1"/>
  <p:tag name="KSO_WM_UNIT_LAYERLEVEL" val="1_1"/>
  <p:tag name="KSO_WM_BEAUTIFY_FLAG" val="#wm#"/>
  <p:tag name="KSO_WM_DIAGRAM_GROUP_CODE" val="l1-1"/>
  <p:tag name="KSO_WM_UNIT_LINE_FORE_SCHEMECOLOR_INDEX" val="7"/>
  <p:tag name="KSO_WM_UNIT_LINE_FILL_TYPE" val="2"/>
</p:tagLst>
</file>

<file path=ppt/tags/tag53.xml><?xml version="1.0" encoding="utf-8"?>
<p:tagLst xmlns:p="http://schemas.openxmlformats.org/presentationml/2006/main">
  <p:tag name="KSO_WM_TEMPLATE_CATEGORY" val="diagram"/>
  <p:tag name="KSO_WM_TEMPLATE_INDEX" val="209"/>
  <p:tag name="KSO_WM_TAG_VERSION" val="1.0"/>
  <p:tag name="KSO_WM_UNIT_TYPE" val="l_h_a"/>
  <p:tag name="KSO_WM_UNIT_INDEX" val="1_3_1"/>
  <p:tag name="KSO_WM_UNIT_ID" val="diagram209_2*l_h_a*1_3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7"/>
  <p:tag name="KSO_WM_UNIT_TEXT_FILL_TYPE" val="1"/>
</p:tagLst>
</file>

<file path=ppt/tags/tag54.xml><?xml version="1.0" encoding="utf-8"?>
<p:tagLst xmlns:p="http://schemas.openxmlformats.org/presentationml/2006/main">
  <p:tag name="KSO_WM_TEMPLATE_CATEGORY" val="diagram"/>
  <p:tag name="KSO_WM_TEMPLATE_INDEX" val="209"/>
  <p:tag name="KSO_WM_TAG_VERSION" val="1.0"/>
  <p:tag name="KSO_WM_UNIT_TYPE" val="l_i"/>
  <p:tag name="KSO_WM_UNIT_INDEX" val="1_6"/>
  <p:tag name="KSO_WM_UNIT_ID" val="diagram209_2*l_i*1_6"/>
  <p:tag name="KSO_WM_UNIT_CLEAR" val="1"/>
  <p:tag name="KSO_WM_UNIT_LAYERLEVEL" val="1_1"/>
  <p:tag name="KSO_WM_BEAUTIFY_FLAG" val="#wm#"/>
  <p:tag name="KSO_WM_DIAGRAM_GROUP_CODE" val="l1-1"/>
  <p:tag name="KSO_WM_UNIT_TEXT_FILL_FORE_SCHEMECOLOR_INDEX" val="7"/>
  <p:tag name="KSO_WM_UNIT_TEXT_FILL_TYPE" val="1"/>
</p:tagLst>
</file>

<file path=ppt/tags/tag55.xml><?xml version="1.0" encoding="utf-8"?>
<p:tagLst xmlns:p="http://schemas.openxmlformats.org/presentationml/2006/main">
  <p:tag name="KSO_WM_TEMPLATE_CATEGORY" val="diagram"/>
  <p:tag name="KSO_WM_TEMPLATE_INDEX" val="209"/>
  <p:tag name="KSO_WM_TAG_VERSION" val="1.0"/>
  <p:tag name="KSO_WM_UNIT_TYPE" val="l_i"/>
  <p:tag name="KSO_WM_UNIT_INDEX" val="1_7"/>
  <p:tag name="KSO_WM_UNIT_ID" val="diagram209_2*l_i*1_7"/>
  <p:tag name="KSO_WM_UNIT_CLEAR" val="1"/>
  <p:tag name="KSO_WM_UNIT_LAYERLEVEL" val="1_1"/>
  <p:tag name="KSO_WM_BEAUTIFY_FLAG" val="#wm#"/>
  <p:tag name="KSO_WM_DIAGRAM_GROUP_CODE" val="l1-1"/>
  <p:tag name="KSO_WM_UNIT_LINE_FORE_SCHEMECOLOR_INDEX" val="7"/>
  <p:tag name="KSO_WM_UNIT_LINE_FILL_TYPE" val="2"/>
</p:tagLst>
</file>

<file path=ppt/tags/tag56.xml><?xml version="1.0" encoding="utf-8"?>
<p:tagLst xmlns:p="http://schemas.openxmlformats.org/presentationml/2006/main">
  <p:tag name="KSO_WM_TEMPLATE_CATEGORY" val="diagram"/>
  <p:tag name="KSO_WM_TEMPLATE_INDEX" val="209"/>
  <p:tag name="KSO_WM_TAG_VERSION" val="1.0"/>
  <p:tag name="KSO_WM_UNIT_TYPE" val="l_h_a"/>
  <p:tag name="KSO_WM_UNIT_INDEX" val="1_4_1"/>
  <p:tag name="KSO_WM_UNIT_ID" val="diagram209_2*l_h_a*1_4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7"/>
  <p:tag name="KSO_WM_UNIT_TEXT_FILL_TYPE" val="1"/>
</p:tagLst>
</file>

<file path=ppt/tags/tag57.xml><?xml version="1.0" encoding="utf-8"?>
<p:tagLst xmlns:p="http://schemas.openxmlformats.org/presentationml/2006/main">
  <p:tag name="KSO_WM_TEMPLATE_CATEGORY" val="diagram"/>
  <p:tag name="KSO_WM_TEMPLATE_INDEX" val="209"/>
  <p:tag name="KSO_WM_TAG_VERSION" val="1.0"/>
  <p:tag name="KSO_WM_UNIT_TYPE" val="l_i"/>
  <p:tag name="KSO_WM_UNIT_INDEX" val="1_8"/>
  <p:tag name="KSO_WM_UNIT_ID" val="diagram209_2*l_i*1_8"/>
  <p:tag name="KSO_WM_UNIT_CLEAR" val="1"/>
  <p:tag name="KSO_WM_UNIT_LAYERLEVEL" val="1_1"/>
  <p:tag name="KSO_WM_BEAUTIFY_FLAG" val="#wm#"/>
  <p:tag name="KSO_WM_DIAGRAM_GROUP_CODE" val="l1-1"/>
  <p:tag name="KSO_WM_UNIT_TEXT_FILL_FORE_SCHEMECOLOR_INDEX" val="7"/>
  <p:tag name="KSO_WM_UNIT_TEXT_FILL_TYPE" val="1"/>
</p:tagLst>
</file>

<file path=ppt/tags/tag58.xml><?xml version="1.0" encoding="utf-8"?>
<p:tagLst xmlns:p="http://schemas.openxmlformats.org/presentationml/2006/main">
  <p:tag name="KSO_WM_TEMPLATE_CATEGORY" val="diagram"/>
  <p:tag name="KSO_WM_TEMPLATE_INDEX" val="209"/>
  <p:tag name="KSO_WM_TAG_VERSION" val="1.0"/>
  <p:tag name="KSO_WM_UNIT_TYPE" val="l_i"/>
  <p:tag name="KSO_WM_UNIT_INDEX" val="1_9"/>
  <p:tag name="KSO_WM_UNIT_ID" val="diagram209_2*l_i*1_9"/>
  <p:tag name="KSO_WM_UNIT_CLEAR" val="1"/>
  <p:tag name="KSO_WM_UNIT_LAYERLEVEL" val="1_1"/>
  <p:tag name="KSO_WM_BEAUTIFY_FLAG" val="#wm#"/>
  <p:tag name="KSO_WM_DIAGRAM_GROUP_CODE" val="l1-1"/>
  <p:tag name="KSO_WM_UNIT_LINE_FORE_SCHEMECOLOR_INDEX" val="5"/>
  <p:tag name="KSO_WM_UNIT_LINE_FILL_TYPE" val="2"/>
</p:tagLst>
</file>

<file path=ppt/tags/tag59.xml><?xml version="1.0" encoding="utf-8"?>
<p:tagLst xmlns:p="http://schemas.openxmlformats.org/presentationml/2006/main">
  <p:tag name="KSO_WM_TEMPLATE_CATEGORY" val="diagram"/>
  <p:tag name="KSO_WM_TEMPLATE_INDEX" val="209"/>
  <p:tag name="KSO_WM_TAG_VERSION" val="1.0"/>
  <p:tag name="KSO_WM_UNIT_TYPE" val="l_h_a"/>
  <p:tag name="KSO_WM_UNIT_INDEX" val="1_5_1"/>
  <p:tag name="KSO_WM_UNIT_ID" val="diagram209_2*l_h_a*1_5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5"/>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277"/>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TEMPLATE_CATEGORY" val="diagram"/>
  <p:tag name="KSO_WM_TEMPLATE_INDEX" val="209"/>
  <p:tag name="KSO_WM_TAG_VERSION" val="1.0"/>
  <p:tag name="KSO_WM_UNIT_TYPE" val="l_i"/>
  <p:tag name="KSO_WM_UNIT_INDEX" val="1_10"/>
  <p:tag name="KSO_WM_UNIT_ID" val="diagram209_2*l_i*1_10"/>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61.xml><?xml version="1.0" encoding="utf-8"?>
<p:tagLst xmlns:p="http://schemas.openxmlformats.org/presentationml/2006/main">
  <p:tag name="KSO_WM_TEMPLATE_CATEGORY" val="custom"/>
  <p:tag name="KSO_WM_TEMPLATE_INDEX" val="178"/>
</p:tagLst>
</file>

<file path=ppt/tags/tag62.xml><?xml version="1.0" encoding="utf-8"?>
<p:tagLst xmlns:p="http://schemas.openxmlformats.org/presentationml/2006/main">
  <p:tag name="KSO_WM_TEMPLATE_CATEGORY" val="diagram"/>
  <p:tag name="KSO_WM_TEMPLATE_INDEX" val="236"/>
  <p:tag name="KSO_WM_TAG_VERSION" val="1.0"/>
  <p:tag name="KSO_WM_BEAUTIFY_FLAG" val="#wm#"/>
  <p:tag name="KSO_WM_UNIT_TYPE" val="q_h_f"/>
  <p:tag name="KSO_WM_UNIT_INDEX" val="1_1_1"/>
  <p:tag name="KSO_WM_UNIT_ID" val="diagram236_5*q_h_f*1_1_1"/>
  <p:tag name="KSO_WM_UNIT_CLEAR" val="1"/>
  <p:tag name="KSO_WM_UNIT_LAYERLEVEL" val="1_1_1"/>
  <p:tag name="KSO_WM_UNIT_VALUE" val="5"/>
  <p:tag name="KSO_WM_UNIT_HIGHLIGHT" val="0"/>
  <p:tag name="KSO_WM_UNIT_COMPATIBLE" val="0"/>
  <p:tag name="KSO_WM_DIAGRAM_GROUP_CODE" val="q1-1"/>
  <p:tag name="KSO_WM_UNIT_PRESET_TEXT" val="LOREM"/>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36"/>
  <p:tag name="KSO_WM_TAG_VERSION" val="1.0"/>
  <p:tag name="KSO_WM_BEAUTIFY_FLAG" val="#wm#"/>
  <p:tag name="KSO_WM_UNIT_TYPE" val="q_i"/>
  <p:tag name="KSO_WM_UNIT_INDEX" val="1_1"/>
  <p:tag name="KSO_WM_UNIT_ID" val="diagram236_5*q_i*1_1"/>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TEMPLATE_CATEGORY" val="diagram"/>
  <p:tag name="KSO_WM_TEMPLATE_INDEX" val="236"/>
  <p:tag name="KSO_WM_TAG_VERSION" val="1.0"/>
  <p:tag name="KSO_WM_BEAUTIFY_FLAG" val="#wm#"/>
  <p:tag name="KSO_WM_UNIT_TYPE" val="q_h_f"/>
  <p:tag name="KSO_WM_UNIT_INDEX" val="1_2_1"/>
  <p:tag name="KSO_WM_UNIT_ID" val="diagram236_5*q_h_f*1_2_1"/>
  <p:tag name="KSO_WM_UNIT_CLEAR" val="1"/>
  <p:tag name="KSO_WM_UNIT_LAYERLEVEL" val="1_1_1"/>
  <p:tag name="KSO_WM_UNIT_VALUE" val="5"/>
  <p:tag name="KSO_WM_UNIT_HIGHLIGHT" val="0"/>
  <p:tag name="KSO_WM_UNIT_COMPATIBLE" val="0"/>
  <p:tag name="KSO_WM_DIAGRAM_GROUP_CODE" val="q1-1"/>
  <p:tag name="KSO_WM_UNIT_PRESET_TEXT" val="LOREM"/>
  <p:tag name="KSO_WM_UNIT_TEXT_FILL_FORE_SCHEMECOLOR_INDEX" val="13"/>
  <p:tag name="KSO_WM_UNIT_TEXT_FILL_TYPE" val="1"/>
</p:tagLst>
</file>

<file path=ppt/tags/tag65.xml><?xml version="1.0" encoding="utf-8"?>
<p:tagLst xmlns:p="http://schemas.openxmlformats.org/presentationml/2006/main">
  <p:tag name="KSO_WM_TEMPLATE_CATEGORY" val="diagram"/>
  <p:tag name="KSO_WM_TEMPLATE_INDEX" val="236"/>
  <p:tag name="KSO_WM_TAG_VERSION" val="1.0"/>
  <p:tag name="KSO_WM_BEAUTIFY_FLAG" val="#wm#"/>
  <p:tag name="KSO_WM_UNIT_TYPE" val="q_i"/>
  <p:tag name="KSO_WM_UNIT_INDEX" val="1_2"/>
  <p:tag name="KSO_WM_UNIT_ID" val="diagram236_5*q_i*1_2"/>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66.xml><?xml version="1.0" encoding="utf-8"?>
<p:tagLst xmlns:p="http://schemas.openxmlformats.org/presentationml/2006/main">
  <p:tag name="KSO_WM_TEMPLATE_CATEGORY" val="diagram"/>
  <p:tag name="KSO_WM_TEMPLATE_INDEX" val="236"/>
  <p:tag name="KSO_WM_TAG_VERSION" val="1.0"/>
  <p:tag name="KSO_WM_BEAUTIFY_FLAG" val="#wm#"/>
  <p:tag name="KSO_WM_UNIT_TYPE" val="q_i"/>
  <p:tag name="KSO_WM_UNIT_INDEX" val="1_3"/>
  <p:tag name="KSO_WM_UNIT_ID" val="diagram236_5*q_i*1_3"/>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TEMPLATE_CATEGORY" val="diagram"/>
  <p:tag name="KSO_WM_TEMPLATE_INDEX" val="236"/>
  <p:tag name="KSO_WM_TAG_VERSION" val="1.0"/>
  <p:tag name="KSO_WM_BEAUTIFY_FLAG" val="#wm#"/>
  <p:tag name="KSO_WM_UNIT_TYPE" val="q_h_f"/>
  <p:tag name="KSO_WM_UNIT_INDEX" val="1_3_1"/>
  <p:tag name="KSO_WM_UNIT_ID" val="diagram236_5*q_h_f*1_3_1"/>
  <p:tag name="KSO_WM_UNIT_CLEAR" val="1"/>
  <p:tag name="KSO_WM_UNIT_LAYERLEVEL" val="1_1_1"/>
  <p:tag name="KSO_WM_UNIT_VALUE" val="5"/>
  <p:tag name="KSO_WM_UNIT_HIGHLIGHT" val="0"/>
  <p:tag name="KSO_WM_UNIT_COMPATIBLE" val="0"/>
  <p:tag name="KSO_WM_DIAGRAM_GROUP_CODE" val="q1-1"/>
  <p:tag name="KSO_WM_UNIT_PRESET_TEXT" val="LOREM"/>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236"/>
  <p:tag name="KSO_WM_TAG_VERSION" val="1.0"/>
  <p:tag name="KSO_WM_BEAUTIFY_FLAG" val="#wm#"/>
  <p:tag name="KSO_WM_UNIT_TYPE" val="q_i"/>
  <p:tag name="KSO_WM_UNIT_INDEX" val="1_4"/>
  <p:tag name="KSO_WM_UNIT_ID" val="diagram236_5*q_i*1_4"/>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TEMPLATE_CATEGORY" val="diagram"/>
  <p:tag name="KSO_WM_TEMPLATE_INDEX" val="236"/>
  <p:tag name="KSO_WM_TAG_VERSION" val="1.0"/>
  <p:tag name="KSO_WM_BEAUTIFY_FLAG" val="#wm#"/>
  <p:tag name="KSO_WM_UNIT_TYPE" val="q_h_f"/>
  <p:tag name="KSO_WM_UNIT_INDEX" val="1_4_1"/>
  <p:tag name="KSO_WM_UNIT_ID" val="diagram236_5*q_h_f*1_4_1"/>
  <p:tag name="KSO_WM_UNIT_CLEAR" val="1"/>
  <p:tag name="KSO_WM_UNIT_LAYERLEVEL" val="1_1_1"/>
  <p:tag name="KSO_WM_UNIT_VALUE" val="5"/>
  <p:tag name="KSO_WM_UNIT_HIGHLIGHT" val="0"/>
  <p:tag name="KSO_WM_UNIT_COMPATIBLE" val="0"/>
  <p:tag name="KSO_WM_DIAGRAM_GROUP_CODE" val="q1-1"/>
  <p:tag name="KSO_WM_UNIT_PRESET_TEXT" val="LOREM"/>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277"/>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TEMPLATE_CATEGORY" val="diagram"/>
  <p:tag name="KSO_WM_TEMPLATE_INDEX" val="236"/>
  <p:tag name="KSO_WM_TAG_VERSION" val="1.0"/>
  <p:tag name="KSO_WM_BEAUTIFY_FLAG" val="#wm#"/>
  <p:tag name="KSO_WM_UNIT_TYPE" val="q_i"/>
  <p:tag name="KSO_WM_UNIT_INDEX" val="1_5"/>
  <p:tag name="KSO_WM_UNIT_ID" val="diagram236_5*q_i*1_5"/>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71.xml><?xml version="1.0" encoding="utf-8"?>
<p:tagLst xmlns:p="http://schemas.openxmlformats.org/presentationml/2006/main">
  <p:tag name="KSO_WM_TEMPLATE_CATEGORY" val="diagram"/>
  <p:tag name="KSO_WM_TEMPLATE_INDEX" val="236"/>
  <p:tag name="KSO_WM_TAG_VERSION" val="1.0"/>
  <p:tag name="KSO_WM_BEAUTIFY_FLAG" val="#wm#"/>
  <p:tag name="KSO_WM_UNIT_TYPE" val="q_h_f"/>
  <p:tag name="KSO_WM_UNIT_INDEX" val="1_5_1"/>
  <p:tag name="KSO_WM_UNIT_ID" val="diagram236_5*q_h_f*1_5_1"/>
  <p:tag name="KSO_WM_UNIT_CLEAR" val="1"/>
  <p:tag name="KSO_WM_UNIT_LAYERLEVEL" val="1_1_1"/>
  <p:tag name="KSO_WM_UNIT_VALUE" val="5"/>
  <p:tag name="KSO_WM_UNIT_HIGHLIGHT" val="0"/>
  <p:tag name="KSO_WM_UNIT_COMPATIBLE" val="0"/>
  <p:tag name="KSO_WM_DIAGRAM_GROUP_CODE" val="q1-1"/>
  <p:tag name="KSO_WM_UNIT_PRESET_TEXT" val="LOREM"/>
  <p:tag name="KSO_WM_UNIT_TEXT_FILL_FORE_SCHEMECOLOR_INDEX" val="13"/>
  <p:tag name="KSO_WM_UNIT_TEXT_FILL_TYPE" val="1"/>
</p:tagLst>
</file>

<file path=ppt/tags/tag72.xml><?xml version="1.0" encoding="utf-8"?>
<p:tagLst xmlns:p="http://schemas.openxmlformats.org/presentationml/2006/main">
  <p:tag name="KSO_WM_TEMPLATE_CATEGORY" val="custom"/>
  <p:tag name="KSO_WM_TEMPLATE_INDEX" val="178"/>
</p:tagLst>
</file>

<file path=ppt/tags/tag73.xml><?xml version="1.0" encoding="utf-8"?>
<p:tagLst xmlns:p="http://schemas.openxmlformats.org/presentationml/2006/main">
  <p:tag name="KSO_WM_TEMPLATE_CATEGORY" val="diagram"/>
  <p:tag name="KSO_WM_TEMPLATE_INDEX" val="218"/>
  <p:tag name="KSO_WM_TAG_VERSION" val="1.0"/>
  <p:tag name="KSO_WM_UNIT_TYPE" val="l_i"/>
  <p:tag name="KSO_WM_UNIT_INDEX" val="1_1"/>
  <p:tag name="KSO_WM_UNIT_ID" val="diagram218_2*l_i*1_1"/>
  <p:tag name="KSO_WM_UNIT_CLEAR" val="1"/>
  <p:tag name="KSO_WM_UNIT_LAYERLEVEL" val="1_1"/>
  <p:tag name="KSO_WM_BEAUTIFY_FLAG" val="#wm#"/>
  <p:tag name="KSO_WM_DIAGRAM_GROUP_CODE" val="l1-1"/>
  <p:tag name="KSO_WM_UNIT_FILL_FORE_SCHEMECOLOR_INDEX" val="5"/>
  <p:tag name="KSO_WM_UNIT_FILL_TYPE" val="1"/>
</p:tagLst>
</file>

<file path=ppt/tags/tag74.xml><?xml version="1.0" encoding="utf-8"?>
<p:tagLst xmlns:p="http://schemas.openxmlformats.org/presentationml/2006/main">
  <p:tag name="KSO_WM_TEMPLATE_CATEGORY" val="diagram"/>
  <p:tag name="KSO_WM_TEMPLATE_INDEX" val="218"/>
  <p:tag name="KSO_WM_TAG_VERSION" val="1.0"/>
  <p:tag name="KSO_WM_UNIT_TYPE" val="l_i"/>
  <p:tag name="KSO_WM_UNIT_INDEX" val="1_2"/>
  <p:tag name="KSO_WM_UNIT_ID" val="diagram218_2*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75.xml><?xml version="1.0" encoding="utf-8"?>
<p:tagLst xmlns:p="http://schemas.openxmlformats.org/presentationml/2006/main">
  <p:tag name="KSO_WM_TEMPLATE_CATEGORY" val="diagram"/>
  <p:tag name="KSO_WM_TEMPLATE_INDEX" val="218"/>
  <p:tag name="KSO_WM_TAG_VERSION" val="1.0"/>
  <p:tag name="KSO_WM_UNIT_TYPE" val="l_i"/>
  <p:tag name="KSO_WM_UNIT_INDEX" val="1_3"/>
  <p:tag name="KSO_WM_UNIT_ID" val="diagram218_2*l_i*1_3"/>
  <p:tag name="KSO_WM_UNIT_CLEAR" val="1"/>
  <p:tag name="KSO_WM_UNIT_LAYERLEVEL" val="1_1"/>
  <p:tag name="KSO_WM_BEAUTIFY_FLAG" val="#wm#"/>
  <p:tag name="KSO_WM_DIAGRAM_GROUP_CODE" val="l1-1"/>
  <p:tag name="KSO_WM_UNIT_FILL_FORE_SCHEMECOLOR_INDEX" val="5"/>
  <p:tag name="KSO_WM_UNIT_FILL_TYPE" val="1"/>
</p:tagLst>
</file>

<file path=ppt/tags/tag76.xml><?xml version="1.0" encoding="utf-8"?>
<p:tagLst xmlns:p="http://schemas.openxmlformats.org/presentationml/2006/main">
  <p:tag name="KSO_WM_TEMPLATE_CATEGORY" val="diagram"/>
  <p:tag name="KSO_WM_TEMPLATE_INDEX" val="218"/>
  <p:tag name="KSO_WM_TAG_VERSION" val="1.0"/>
  <p:tag name="KSO_WM_UNIT_TYPE" val="l_i"/>
  <p:tag name="KSO_WM_UNIT_INDEX" val="1_4"/>
  <p:tag name="KSO_WM_UNIT_ID" val="diagram218_2*l_i*1_4"/>
  <p:tag name="KSO_WM_UNIT_CLEAR" val="1"/>
  <p:tag name="KSO_WM_UNIT_LAYERLEVEL" val="1_1"/>
  <p:tag name="KSO_WM_BEAUTIFY_FLAG" val="#wm#"/>
  <p:tag name="KSO_WM_DIAGRAM_GROUP_CODE" val="l1-1"/>
  <p:tag name="KSO_WM_UNIT_FILL_FORE_SCHEMECOLOR_INDEX" val="5"/>
  <p:tag name="KSO_WM_UNIT_FILL_TYPE" val="1"/>
</p:tagLst>
</file>

<file path=ppt/tags/tag77.xml><?xml version="1.0" encoding="utf-8"?>
<p:tagLst xmlns:p="http://schemas.openxmlformats.org/presentationml/2006/main">
  <p:tag name="KSO_WM_TEMPLATE_CATEGORY" val="diagram"/>
  <p:tag name="KSO_WM_TEMPLATE_INDEX" val="218"/>
  <p:tag name="KSO_WM_TAG_VERSION" val="1.0"/>
  <p:tag name="KSO_WM_UNIT_TYPE" val="l_i"/>
  <p:tag name="KSO_WM_UNIT_INDEX" val="1_5"/>
  <p:tag name="KSO_WM_UNIT_ID" val="diagram218_2*l_i*1_5"/>
  <p:tag name="KSO_WM_UNIT_CLEAR" val="1"/>
  <p:tag name="KSO_WM_UNIT_LAYERLEVEL" val="1_1"/>
  <p:tag name="KSO_WM_BEAUTIFY_FLAG" val="#wm#"/>
  <p:tag name="KSO_WM_DIAGRAM_GROUP_CODE" val="l1-1"/>
  <p:tag name="KSO_WM_UNIT_FILL_FORE_SCHEMECOLOR_INDEX" val="5"/>
  <p:tag name="KSO_WM_UNIT_FILL_TYPE" val="1"/>
</p:tagLst>
</file>

<file path=ppt/tags/tag78.xml><?xml version="1.0" encoding="utf-8"?>
<p:tagLst xmlns:p="http://schemas.openxmlformats.org/presentationml/2006/main">
  <p:tag name="KSO_WM_TEMPLATE_CATEGORY" val="diagram"/>
  <p:tag name="KSO_WM_TEMPLATE_INDEX" val="218"/>
  <p:tag name="KSO_WM_TAG_VERSION" val="1.0"/>
  <p:tag name="KSO_WM_UNIT_TYPE" val="l_i"/>
  <p:tag name="KSO_WM_UNIT_INDEX" val="1_6"/>
  <p:tag name="KSO_WM_UNIT_ID" val="diagram218_2*l_i*1_6"/>
  <p:tag name="KSO_WM_UNIT_CLEAR" val="1"/>
  <p:tag name="KSO_WM_UNIT_LAYERLEVEL" val="1_1"/>
  <p:tag name="KSO_WM_BEAUTIFY_FLAG" val="#wm#"/>
  <p:tag name="KSO_WM_DIAGRAM_GROUP_CODE" val="l1-1"/>
  <p:tag name="KSO_WM_UNIT_FILL_FORE_SCHEMECOLOR_INDEX" val="5"/>
  <p:tag name="KSO_WM_UNIT_FILL_TYPE" val="1"/>
</p:tagLst>
</file>

<file path=ppt/tags/tag79.xml><?xml version="1.0" encoding="utf-8"?>
<p:tagLst xmlns:p="http://schemas.openxmlformats.org/presentationml/2006/main">
  <p:tag name="KSO_WM_TEMPLATE_CATEGORY" val="diagram"/>
  <p:tag name="KSO_WM_TEMPLATE_INDEX" val="218"/>
  <p:tag name="KSO_WM_TAG_VERSION" val="1.0"/>
  <p:tag name="KSO_WM_UNIT_TYPE" val="l_i"/>
  <p:tag name="KSO_WM_UNIT_INDEX" val="1_7"/>
  <p:tag name="KSO_WM_UNIT_ID" val="diagram218_2*l_i*1_7"/>
  <p:tag name="KSO_WM_UNIT_CLEAR" val="1"/>
  <p:tag name="KSO_WM_UNIT_LAYERLEVEL" val="1_1"/>
  <p:tag name="KSO_WM_BEAUTIFY_FLAG" val="#wm#"/>
  <p:tag name="KSO_WM_DIAGRAM_GROUP_CODE" val="l1-1"/>
  <p:tag name="KSO_WM_UNIT_FILL_FORE_SCHEMECOLOR_INDEX" val="5"/>
  <p:tag name="KSO_WM_UNIT_FILL_TYPE" val="1"/>
</p:tagLst>
</file>

<file path=ppt/tags/tag8.xml><?xml version="1.0" encoding="utf-8"?>
<p:tagLst xmlns:p="http://schemas.openxmlformats.org/presentationml/2006/main">
  <p:tag name="KSO_WM_TAG_VERSION" val="1.0"/>
  <p:tag name="KSO_WM_TEMPLATE_CATEGORY" val="diagram"/>
  <p:tag name="KSO_WM_TEMPLATE_INDEX" val="277"/>
  <p:tag name="KSO_WM_UNIT_TYPE" val="l_h_a"/>
  <p:tag name="KSO_WM_UNIT_INDEX" val="1_1_1"/>
  <p:tag name="KSO_WM_UNIT_ID" val="259*l_h_a*1_1_1"/>
  <p:tag name="KSO_WM_UNIT_CLEAR" val="1"/>
  <p:tag name="KSO_WM_UNIT_LAYERLEVEL" val="1_1_1"/>
  <p:tag name="KSO_WM_UNIT_VALUE" val="9"/>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Lst>
</file>

<file path=ppt/tags/tag80.xml><?xml version="1.0" encoding="utf-8"?>
<p:tagLst xmlns:p="http://schemas.openxmlformats.org/presentationml/2006/main">
  <p:tag name="KSO_WM_TEMPLATE_CATEGORY" val="diagram"/>
  <p:tag name="KSO_WM_TEMPLATE_INDEX" val="218"/>
  <p:tag name="KSO_WM_TAG_VERSION" val="1.0"/>
  <p:tag name="KSO_WM_UNIT_TYPE" val="l_h_f"/>
  <p:tag name="KSO_WM_UNIT_INDEX" val="1_1_1"/>
  <p:tag name="KSO_WM_UNIT_ID" val="diagram218_2*l_h_f*1_1_1"/>
  <p:tag name="KSO_WM_UNIT_CLEAR" val="1"/>
  <p:tag name="KSO_WM_UNIT_LAYERLEVEL" val="1_1_1"/>
  <p:tag name="KSO_WM_UNIT_VALUE" val="13"/>
  <p:tag name="KSO_WM_UNIT_HIGHLIGHT" val="0"/>
  <p:tag name="KSO_WM_UNIT_COMPATIBLE" val="0"/>
  <p:tag name="KSO_WM_BEAUTIFY_FLAG" val="#wm#"/>
  <p:tag name="KSO_WM_UNIT_PRESET_TEXT_INDEX" val="4"/>
  <p:tag name="KSO_WM_UNIT_PRESET_TEXT_LEN" val="18"/>
  <p:tag name="KSO_WM_DIAGRAM_GROUP_CODE" val="l1-1"/>
  <p:tag name="KSO_WM_UNIT_TEXT_FILL_FORE_SCHEMECOLOR_INDEX" val="5"/>
  <p:tag name="KSO_WM_UNIT_TEXT_FILL_TYPE" val="1"/>
</p:tagLst>
</file>

<file path=ppt/tags/tag81.xml><?xml version="1.0" encoding="utf-8"?>
<p:tagLst xmlns:p="http://schemas.openxmlformats.org/presentationml/2006/main">
  <p:tag name="KSO_WM_TEMPLATE_CATEGORY" val="diagram"/>
  <p:tag name="KSO_WM_TEMPLATE_INDEX" val="218"/>
  <p:tag name="KSO_WM_TAG_VERSION" val="1.0"/>
  <p:tag name="KSO_WM_UNIT_TYPE" val="l_i"/>
  <p:tag name="KSO_WM_UNIT_INDEX" val="1_8"/>
  <p:tag name="KSO_WM_UNIT_ID" val="diagram218_2*l_i*1_8"/>
  <p:tag name="KSO_WM_UNIT_CLEAR" val="1"/>
  <p:tag name="KSO_WM_UNIT_LAYERLEVEL" val="1_1"/>
  <p:tag name="KSO_WM_BEAUTIFY_FLAG" val="#wm#"/>
  <p:tag name="KSO_WM_DIAGRAM_GROUP_CODE" val="l1-1"/>
  <p:tag name="KSO_WM_UNIT_FILL_FORE_SCHEMECOLOR_INDEX" val="6"/>
  <p:tag name="KSO_WM_UNIT_FILL_TYPE" val="1"/>
</p:tagLst>
</file>

<file path=ppt/tags/tag82.xml><?xml version="1.0" encoding="utf-8"?>
<p:tagLst xmlns:p="http://schemas.openxmlformats.org/presentationml/2006/main">
  <p:tag name="KSO_WM_TEMPLATE_CATEGORY" val="diagram"/>
  <p:tag name="KSO_WM_TEMPLATE_INDEX" val="218"/>
  <p:tag name="KSO_WM_TAG_VERSION" val="1.0"/>
  <p:tag name="KSO_WM_UNIT_TYPE" val="l_i"/>
  <p:tag name="KSO_WM_UNIT_INDEX" val="1_9"/>
  <p:tag name="KSO_WM_UNIT_ID" val="diagram218_2*l_i*1_9"/>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83.xml><?xml version="1.0" encoding="utf-8"?>
<p:tagLst xmlns:p="http://schemas.openxmlformats.org/presentationml/2006/main">
  <p:tag name="KSO_WM_TEMPLATE_CATEGORY" val="diagram"/>
  <p:tag name="KSO_WM_TEMPLATE_INDEX" val="218"/>
  <p:tag name="KSO_WM_TAG_VERSION" val="1.0"/>
  <p:tag name="KSO_WM_UNIT_TYPE" val="l_i"/>
  <p:tag name="KSO_WM_UNIT_INDEX" val="1_10"/>
  <p:tag name="KSO_WM_UNIT_ID" val="diagram218_2*l_i*1_10"/>
  <p:tag name="KSO_WM_UNIT_CLEAR" val="1"/>
  <p:tag name="KSO_WM_UNIT_LAYERLEVEL" val="1_1"/>
  <p:tag name="KSO_WM_BEAUTIFY_FLAG" val="#wm#"/>
  <p:tag name="KSO_WM_DIAGRAM_GROUP_CODE" val="l1-1"/>
  <p:tag name="KSO_WM_UNIT_FILL_FORE_SCHEMECOLOR_INDEX" val="6"/>
  <p:tag name="KSO_WM_UNIT_FILL_TYPE" val="1"/>
</p:tagLst>
</file>

<file path=ppt/tags/tag84.xml><?xml version="1.0" encoding="utf-8"?>
<p:tagLst xmlns:p="http://schemas.openxmlformats.org/presentationml/2006/main">
  <p:tag name="KSO_WM_TEMPLATE_CATEGORY" val="diagram"/>
  <p:tag name="KSO_WM_TEMPLATE_INDEX" val="218"/>
  <p:tag name="KSO_WM_TAG_VERSION" val="1.0"/>
  <p:tag name="KSO_WM_UNIT_TYPE" val="l_i"/>
  <p:tag name="KSO_WM_UNIT_INDEX" val="1_11"/>
  <p:tag name="KSO_WM_UNIT_ID" val="diagram218_2*l_i*1_11"/>
  <p:tag name="KSO_WM_UNIT_CLEAR" val="1"/>
  <p:tag name="KSO_WM_UNIT_LAYERLEVEL" val="1_1"/>
  <p:tag name="KSO_WM_BEAUTIFY_FLAG" val="#wm#"/>
  <p:tag name="KSO_WM_DIAGRAM_GROUP_CODE" val="l1-1"/>
  <p:tag name="KSO_WM_UNIT_FILL_FORE_SCHEMECOLOR_INDEX" val="6"/>
  <p:tag name="KSO_WM_UNIT_FILL_TYPE" val="1"/>
</p:tagLst>
</file>

<file path=ppt/tags/tag85.xml><?xml version="1.0" encoding="utf-8"?>
<p:tagLst xmlns:p="http://schemas.openxmlformats.org/presentationml/2006/main">
  <p:tag name="KSO_WM_TEMPLATE_CATEGORY" val="diagram"/>
  <p:tag name="KSO_WM_TEMPLATE_INDEX" val="218"/>
  <p:tag name="KSO_WM_TAG_VERSION" val="1.0"/>
  <p:tag name="KSO_WM_UNIT_TYPE" val="l_i"/>
  <p:tag name="KSO_WM_UNIT_INDEX" val="1_12"/>
  <p:tag name="KSO_WM_UNIT_ID" val="diagram218_2*l_i*1_12"/>
  <p:tag name="KSO_WM_UNIT_CLEAR" val="1"/>
  <p:tag name="KSO_WM_UNIT_LAYERLEVEL" val="1_1"/>
  <p:tag name="KSO_WM_BEAUTIFY_FLAG" val="#wm#"/>
  <p:tag name="KSO_WM_DIAGRAM_GROUP_CODE" val="l1-1"/>
  <p:tag name="KSO_WM_UNIT_FILL_FORE_SCHEMECOLOR_INDEX" val="6"/>
  <p:tag name="KSO_WM_UNIT_FILL_TYPE" val="1"/>
</p:tagLst>
</file>

<file path=ppt/tags/tag86.xml><?xml version="1.0" encoding="utf-8"?>
<p:tagLst xmlns:p="http://schemas.openxmlformats.org/presentationml/2006/main">
  <p:tag name="KSO_WM_TEMPLATE_CATEGORY" val="diagram"/>
  <p:tag name="KSO_WM_TEMPLATE_INDEX" val="218"/>
  <p:tag name="KSO_WM_TAG_VERSION" val="1.0"/>
  <p:tag name="KSO_WM_UNIT_TYPE" val="l_i"/>
  <p:tag name="KSO_WM_UNIT_INDEX" val="1_13"/>
  <p:tag name="KSO_WM_UNIT_ID" val="diagram218_2*l_i*1_13"/>
  <p:tag name="KSO_WM_UNIT_CLEAR" val="1"/>
  <p:tag name="KSO_WM_UNIT_LAYERLEVEL" val="1_1"/>
  <p:tag name="KSO_WM_BEAUTIFY_FLAG" val="#wm#"/>
  <p:tag name="KSO_WM_DIAGRAM_GROUP_CODE" val="l1-1"/>
  <p:tag name="KSO_WM_UNIT_FILL_FORE_SCHEMECOLOR_INDEX" val="6"/>
  <p:tag name="KSO_WM_UNIT_FILL_TYPE" val="1"/>
</p:tagLst>
</file>

<file path=ppt/tags/tag87.xml><?xml version="1.0" encoding="utf-8"?>
<p:tagLst xmlns:p="http://schemas.openxmlformats.org/presentationml/2006/main">
  <p:tag name="KSO_WM_TEMPLATE_CATEGORY" val="diagram"/>
  <p:tag name="KSO_WM_TEMPLATE_INDEX" val="218"/>
  <p:tag name="KSO_WM_TAG_VERSION" val="1.0"/>
  <p:tag name="KSO_WM_UNIT_TYPE" val="l_i"/>
  <p:tag name="KSO_WM_UNIT_INDEX" val="1_14"/>
  <p:tag name="KSO_WM_UNIT_ID" val="diagram218_2*l_i*1_14"/>
  <p:tag name="KSO_WM_UNIT_CLEAR" val="1"/>
  <p:tag name="KSO_WM_UNIT_LAYERLEVEL" val="1_1"/>
  <p:tag name="KSO_WM_BEAUTIFY_FLAG" val="#wm#"/>
  <p:tag name="KSO_WM_DIAGRAM_GROUP_CODE" val="l1-1"/>
  <p:tag name="KSO_WM_UNIT_FILL_FORE_SCHEMECOLOR_INDEX" val="6"/>
  <p:tag name="KSO_WM_UNIT_FILL_TYPE" val="1"/>
</p:tagLst>
</file>

<file path=ppt/tags/tag88.xml><?xml version="1.0" encoding="utf-8"?>
<p:tagLst xmlns:p="http://schemas.openxmlformats.org/presentationml/2006/main">
  <p:tag name="KSO_WM_TEMPLATE_CATEGORY" val="diagram"/>
  <p:tag name="KSO_WM_TEMPLATE_INDEX" val="218"/>
  <p:tag name="KSO_WM_TAG_VERSION" val="1.0"/>
  <p:tag name="KSO_WM_UNIT_TYPE" val="l_h_f"/>
  <p:tag name="KSO_WM_UNIT_INDEX" val="1_2_1"/>
  <p:tag name="KSO_WM_UNIT_ID" val="diagram218_2*l_h_f*1_2_1"/>
  <p:tag name="KSO_WM_UNIT_CLEAR" val="1"/>
  <p:tag name="KSO_WM_UNIT_LAYERLEVEL" val="1_1_1"/>
  <p:tag name="KSO_WM_UNIT_VALUE" val="13"/>
  <p:tag name="KSO_WM_UNIT_HIGHLIGHT" val="0"/>
  <p:tag name="KSO_WM_UNIT_COMPATIBLE" val="0"/>
  <p:tag name="KSO_WM_BEAUTIFY_FLAG" val="#wm#"/>
  <p:tag name="KSO_WM_UNIT_PRESET_TEXT_INDEX" val="4"/>
  <p:tag name="KSO_WM_UNIT_PRESET_TEXT_LEN" val="18"/>
  <p:tag name="KSO_WM_DIAGRAM_GROUP_CODE" val="l1-1"/>
  <p:tag name="KSO_WM_UNIT_TEXT_FILL_FORE_SCHEMECOLOR_INDEX" val="6"/>
  <p:tag name="KSO_WM_UNIT_TEXT_FILL_TYPE" val="1"/>
</p:tagLst>
</file>

<file path=ppt/tags/tag89.xml><?xml version="1.0" encoding="utf-8"?>
<p:tagLst xmlns:p="http://schemas.openxmlformats.org/presentationml/2006/main">
  <p:tag name="KSO_WM_TEMPLATE_CATEGORY" val="custom"/>
  <p:tag name="KSO_WM_TEMPLATE_INDEX" val="178"/>
</p:tagLst>
</file>

<file path=ppt/tags/tag9.xml><?xml version="1.0" encoding="utf-8"?>
<p:tagLst xmlns:p="http://schemas.openxmlformats.org/presentationml/2006/main">
  <p:tag name="KSO_WM_TAG_VERSION" val="1.0"/>
  <p:tag name="KSO_WM_TEMPLATE_CATEGORY" val="diagram"/>
  <p:tag name="KSO_WM_TEMPLATE_INDEX" val="277"/>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90.xml><?xml version="1.0" encoding="utf-8"?>
<p:tagLst xmlns:p="http://schemas.openxmlformats.org/presentationml/2006/main">
  <p:tag name="KSO_WM_TEMPLATE_CATEGORY" val="custom"/>
  <p:tag name="KSO_WM_TEMPLATE_INDEX" val="178"/>
</p:tagLst>
</file>

<file path=ppt/tags/tag91.xml><?xml version="1.0" encoding="utf-8"?>
<p:tagLst xmlns:p="http://schemas.openxmlformats.org/presentationml/2006/main">
  <p:tag name="KSO_WM_BEAUTIFY_FLAG" val="#wm#"/>
  <p:tag name="KSO_WM_TEMPLATE_CATEGORY" val="preset"/>
  <p:tag name="KSO_WM_TEMPLATE_INDEX" val="1"/>
  <p:tag name="KSO_WM_SLIDE_ID" val="150995208"/>
  <p:tag name="KSO_WM_SLIDE_INDEX" val="1"/>
  <p:tag name="KSO_WM_SLIDE_ITEM_CNT" val="3"/>
  <p:tag name="KSO_WM_SLIDE_LAYOUT" val="a_b_d"/>
  <p:tag name="KSO_WM_SLIDE_LAYOUT_CNT" val="1_1_1"/>
  <p:tag name="KSO_WM_SLIDE_TYPE" val="title"/>
  <p:tag name="KSO_WM_TAG_VERSION" val="1.0"/>
</p:tagLst>
</file>

<file path=ppt/tags/tag92.xml><?xml version="1.0" encoding="utf-8"?>
<p:tagLst xmlns:p="http://schemas.openxmlformats.org/presentationml/2006/main">
  <p:tag name="KSO_WM_TEMPLATE_CATEGORY" val="diagram"/>
  <p:tag name="KSO_WM_TEMPLATE_INDEX" val="816"/>
  <p:tag name="KSO_WM_UNIT_TYPE" val="p_h_f"/>
  <p:tag name="KSO_WM_UNIT_INDEX" val="1_1_1"/>
  <p:tag name="KSO_WM_UNIT_ID" val="259*p_h_f*1_1_1"/>
  <p:tag name="KSO_WM_UNIT_CLEAR" val="1"/>
  <p:tag name="KSO_WM_UNIT_LAYERLEVEL" val="1_1_1"/>
  <p:tag name="KSO_WM_UNIT_VALUE" val="21"/>
  <p:tag name="KSO_WM_UNIT_HIGHLIGHT" val="0"/>
  <p:tag name="KSO_WM_UNIT_COMPATIBLE" val="0"/>
  <p:tag name="KSO_WM_UNIT_PRESET_TEXT_INDEX" val="3"/>
  <p:tag name="KSO_WM_UNIT_PRESET_TEXT_LEN" val="24"/>
  <p:tag name="KSO_WM_BEAUTIFY_FLAG" val="#wm#"/>
  <p:tag name="KSO_WM_TAG_VERSION" val="1.0"/>
  <p:tag name="KSO_WM_DIAGRAM_GROUP_CODE" val="p1-1"/>
  <p:tag name="KSO_WM_UNIT_TEXT_FILL_FORE_SCHEMECOLOR_INDEX" val="9"/>
  <p:tag name="KSO_WM_UNIT_TEXT_FILL_TYPE" val="1"/>
</p:tagLst>
</file>

<file path=ppt/tags/tag93.xml><?xml version="1.0" encoding="utf-8"?>
<p:tagLst xmlns:p="http://schemas.openxmlformats.org/presentationml/2006/main">
  <p:tag name="KSO_WM_TEMPLATE_CATEGORY" val="diagram"/>
  <p:tag name="KSO_WM_TEMPLATE_INDEX" val="816"/>
  <p:tag name="KSO_WM_UNIT_TYPE" val="p_h_f"/>
  <p:tag name="KSO_WM_UNIT_INDEX" val="1_2_1"/>
  <p:tag name="KSO_WM_UNIT_ID" val="259*p_h_f*1_2_1"/>
  <p:tag name="KSO_WM_UNIT_CLEAR" val="1"/>
  <p:tag name="KSO_WM_UNIT_LAYERLEVEL" val="1_1_1"/>
  <p:tag name="KSO_WM_UNIT_VALUE" val="36"/>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9"/>
  <p:tag name="KSO_WM_UNIT_FILL_TYPE" val="1"/>
  <p:tag name="KSO_WM_UNIT_TEXT_FILL_FORE_SCHEMECOLOR_INDEX" val="14"/>
  <p:tag name="KSO_WM_UNIT_TEXT_FILL_TYPE" val="1"/>
</p:tagLst>
</file>

<file path=ppt/tags/tag94.xml><?xml version="1.0" encoding="utf-8"?>
<p:tagLst xmlns:p="http://schemas.openxmlformats.org/presentationml/2006/main">
  <p:tag name="KSO_WM_TEMPLATE_CATEGORY" val="diagram"/>
  <p:tag name="KSO_WM_TEMPLATE_INDEX" val="816"/>
  <p:tag name="KSO_WM_UNIT_TYPE" val="p_h_f"/>
  <p:tag name="KSO_WM_UNIT_INDEX" val="1_2_1"/>
  <p:tag name="KSO_WM_UNIT_ID" val="259*p_h_f*1_2_1"/>
  <p:tag name="KSO_WM_UNIT_CLEAR" val="1"/>
  <p:tag name="KSO_WM_UNIT_LAYERLEVEL" val="1_1_1"/>
  <p:tag name="KSO_WM_UNIT_VALUE" val="36"/>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9"/>
  <p:tag name="KSO_WM_UNIT_FILL_TYPE" val="1"/>
  <p:tag name="KSO_WM_UNIT_TEXT_FILL_FORE_SCHEMECOLOR_INDEX" val="14"/>
  <p:tag name="KSO_WM_UNIT_TEXT_FILL_TYPE" val="1"/>
</p:tagLst>
</file>

<file path=ppt/tags/tag95.xml><?xml version="1.0" encoding="utf-8"?>
<p:tagLst xmlns:p="http://schemas.openxmlformats.org/presentationml/2006/main">
  <p:tag name="KSO_WM_TEMPLATE_CATEGORY" val="custom"/>
  <p:tag name="KSO_WM_TEMPLATE_INDEX" val="178"/>
</p:tagLst>
</file>

<file path=ppt/tags/tag96.xml><?xml version="1.0" encoding="utf-8"?>
<p:tagLst xmlns:p="http://schemas.openxmlformats.org/presentationml/2006/main">
  <p:tag name="KSO_WM_TEMPLATE_CATEGORY" val="custom"/>
  <p:tag name="KSO_WM_TEMPLATE_INDEX" val="178"/>
</p:tagLst>
</file>

<file path=ppt/tags/tag97.xml><?xml version="1.0" encoding="utf-8"?>
<p:tagLst xmlns:p="http://schemas.openxmlformats.org/presentationml/2006/main">
  <p:tag name="KSO_WM_TAG_VERSION" val="1.0"/>
  <p:tag name="KSO_WM_TEMPLATE_CATEGORY" val="diagram"/>
  <p:tag name="KSO_WM_TEMPLATE_INDEX" val="507"/>
  <p:tag name="KSO_WM_UNIT_TYPE" val="m_h_f"/>
  <p:tag name="KSO_WM_UNIT_INDEX" val="1_1_1"/>
  <p:tag name="KSO_WM_UNIT_ID" val="260*m_h_f*1_1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m1-1"/>
  <p:tag name="KSO_WM_UNIT_TEXT_FILL_FORE_SCHEMECOLOR_INDEX" val="13"/>
  <p:tag name="KSO_WM_UNIT_TEXT_FILL_TYPE" val="1"/>
</p:tagLst>
</file>

<file path=ppt/tags/tag98.xml><?xml version="1.0" encoding="utf-8"?>
<p:tagLst xmlns:p="http://schemas.openxmlformats.org/presentationml/2006/main">
  <p:tag name="KSO_WM_TAG_VERSION" val="1.0"/>
  <p:tag name="KSO_WM_TEMPLATE_CATEGORY" val="diagram"/>
  <p:tag name="KSO_WM_TEMPLATE_INDEX" val="507"/>
  <p:tag name="KSO_WM_UNIT_TYPE" val="m_i"/>
  <p:tag name="KSO_WM_UNIT_INDEX" val="1_1"/>
  <p:tag name="KSO_WM_UNIT_ID" val="260*m_i*1_1"/>
  <p:tag name="KSO_WM_UNIT_CLEAR" val="1"/>
  <p:tag name="KSO_WM_UNIT_LAYERLEVEL" val="1_1"/>
  <p:tag name="KSO_WM_BEAUTIFY_FLAG" val="#wm#"/>
  <p:tag name="KSO_WM_DIAGRAM_GROUP_CODE" val="m1-1"/>
  <p:tag name="KSO_WM_UNIT_FILL_FORE_SCHEMECOLOR_INDEX" val="5"/>
  <p:tag name="KSO_WM_UNIT_FILL_TYPE" val="1"/>
</p:tagLst>
</file>

<file path=ppt/tags/tag99.xml><?xml version="1.0" encoding="utf-8"?>
<p:tagLst xmlns:p="http://schemas.openxmlformats.org/presentationml/2006/main">
  <p:tag name="KSO_WM_TAG_VERSION" val="1.0"/>
  <p:tag name="KSO_WM_TEMPLATE_CATEGORY" val="diagram"/>
  <p:tag name="KSO_WM_TEMPLATE_INDEX" val="507"/>
  <p:tag name="KSO_WM_UNIT_TYPE" val="m_i"/>
  <p:tag name="KSO_WM_UNIT_INDEX" val="1_2"/>
  <p:tag name="KSO_WM_UNIT_ID" val="260*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主题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805</Words>
  <Application>WPS 演示</Application>
  <PresentationFormat/>
  <Paragraphs>168</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Franklin Gothic Medium</vt:lpstr>
      <vt:lpstr>隶书</vt:lpstr>
      <vt:lpstr>Wingdings 2</vt:lpstr>
      <vt:lpstr>Wingdings 2</vt:lpstr>
      <vt:lpstr>黑体</vt:lpstr>
      <vt:lpstr>华文楷体</vt:lpstr>
      <vt:lpstr>微软雅黑</vt:lpstr>
      <vt:lpstr>Arial Unicode MS</vt:lpstr>
      <vt:lpstr>Franklin Gothic Book</vt:lpstr>
      <vt:lpstr>Calibri</vt:lpstr>
      <vt:lpstr>主题6</vt:lpstr>
      <vt:lpstr>1_主题6</vt:lpstr>
      <vt:lpstr>PowerPoint 演示文稿</vt:lpstr>
      <vt:lpstr>PowerPoint 演示文稿</vt:lpstr>
      <vt:lpstr>教材分析</vt:lpstr>
      <vt:lpstr>学情分析</vt:lpstr>
      <vt:lpstr>教学目标</vt:lpstr>
      <vt:lpstr>教学重难点</vt:lpstr>
      <vt:lpstr>教学过程</vt:lpstr>
      <vt:lpstr>教学方法</vt:lpstr>
      <vt:lpstr>教学设计特色</vt:lpstr>
      <vt:lpstr>现代信息化下的国防</vt:lpstr>
      <vt:lpstr>PowerPoint 演示文稿</vt:lpstr>
      <vt:lpstr>PowerPoint 演示文稿</vt:lpstr>
      <vt:lpstr>结构</vt:lpstr>
      <vt:lpstr>化学性质</vt:lpstr>
      <vt:lpstr>一纸“情”书</vt:lpstr>
      <vt:lpstr>思考？</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二氧化硅（SiO2）</dc:title>
  <dc:creator>Run</dc:creator>
  <cp:lastModifiedBy>花椒女子</cp:lastModifiedBy>
  <cp:revision>22</cp:revision>
  <dcterms:created xsi:type="dcterms:W3CDTF">2019-03-31T06:03:00Z</dcterms:created>
  <dcterms:modified xsi:type="dcterms:W3CDTF">2019-04-06T06:00:48Z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