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  <p:sldMasterId id="2147483816" r:id="rId4"/>
    <p:sldMasterId id="2147483840" r:id="rId5"/>
    <p:sldMasterId id="2147483864" r:id="rId6"/>
    <p:sldMasterId id="2147483888" r:id="rId7"/>
  </p:sldMasterIdLst>
  <p:notesMasterIdLst>
    <p:notesMasterId r:id="rId36"/>
  </p:notesMasterIdLst>
  <p:sldIdLst>
    <p:sldId id="305" r:id="rId8"/>
    <p:sldId id="312" r:id="rId9"/>
    <p:sldId id="321" r:id="rId10"/>
    <p:sldId id="293" r:id="rId11"/>
    <p:sldId id="337" r:id="rId12"/>
    <p:sldId id="341" r:id="rId13"/>
    <p:sldId id="331" r:id="rId14"/>
    <p:sldId id="283" r:id="rId15"/>
    <p:sldId id="342" r:id="rId16"/>
    <p:sldId id="298" r:id="rId17"/>
    <p:sldId id="261" r:id="rId18"/>
    <p:sldId id="319" r:id="rId19"/>
    <p:sldId id="264" r:id="rId20"/>
    <p:sldId id="306" r:id="rId21"/>
    <p:sldId id="285" r:id="rId22"/>
    <p:sldId id="267" r:id="rId23"/>
    <p:sldId id="345" r:id="rId24"/>
    <p:sldId id="268" r:id="rId25"/>
    <p:sldId id="273" r:id="rId26"/>
    <p:sldId id="314" r:id="rId27"/>
    <p:sldId id="310" r:id="rId28"/>
    <p:sldId id="323" r:id="rId29"/>
    <p:sldId id="333" r:id="rId30"/>
    <p:sldId id="325" r:id="rId31"/>
    <p:sldId id="344" r:id="rId32"/>
    <p:sldId id="339" r:id="rId33"/>
    <p:sldId id="340" r:id="rId34"/>
    <p:sldId id="308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EC70DD"/>
    <a:srgbClr val="E020C9"/>
    <a:srgbClr val="EA6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5918" autoAdjust="0"/>
  </p:normalViewPr>
  <p:slideViewPr>
    <p:cSldViewPr>
      <p:cViewPr>
        <p:scale>
          <a:sx n="80" d="100"/>
          <a:sy n="80" d="100"/>
        </p:scale>
        <p:origin x="-103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9FF6-C2E9-4FCA-873D-1D800B0C2024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D3E4-9C68-4F90-86C9-25E1105284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20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C8B5855-0BBD-4146-821D-992AB43D2F44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从生活和教材的实验真实情境出发，从生活走入化学全面复习铁离子的性质，引入复习课。充分</a:t>
            </a:r>
            <a:r>
              <a:rPr lang="zh-CN" altLang="en-US" baseline="0" dirty="0" smtClean="0"/>
              <a:t>运用思维导图系统整理铁离子的性质的同时，</a:t>
            </a:r>
            <a:endParaRPr lang="en-US" altLang="zh-CN" baseline="0" dirty="0" smtClean="0"/>
          </a:p>
          <a:p>
            <a:r>
              <a:rPr lang="zh-CN" altLang="en-US" baseline="0" dirty="0" smtClean="0"/>
              <a:t>为建构元素化合物知识的整合认知思维做好铺垫。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2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2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2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6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D3E4-9C68-4F90-86C9-25E11052841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99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C8B5855-0BBD-4146-821D-992AB43D2F44}" type="slidenum">
              <a:rPr lang="zh-CN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CN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8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0271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4840-2B13-4C90-AD27-07EFDA835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AAB6-6605-4BDB-A8B1-59DC621607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84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A408-448A-4E41-B16E-BDBC37B948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4013-38DA-443A-8074-B1670079E6F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65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F85D-A28F-4B1A-8D4E-FEF0E9ADB07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5F31-B0BC-45AB-A609-39AB00CE93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615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951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732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3461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4132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7949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618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0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109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113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81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174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86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8615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5" name="Rectangle 252"/>
          <p:cNvSpPr>
            <a:spLocks noChangeArrowheads="1"/>
          </p:cNvSpPr>
          <p:nvPr/>
        </p:nvSpPr>
        <p:spPr bwMode="gray">
          <a:xfrm>
            <a:off x="0" y="914400"/>
            <a:ext cx="4960938" cy="5154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6" name="Rectangle 269"/>
          <p:cNvSpPr>
            <a:spLocks noChangeArrowheads="1"/>
          </p:cNvSpPr>
          <p:nvPr/>
        </p:nvSpPr>
        <p:spPr bwMode="gray">
          <a:xfrm>
            <a:off x="196850" y="4311650"/>
            <a:ext cx="4770438" cy="1754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>
            <a:off x="3308350" y="914400"/>
            <a:ext cx="1654175" cy="167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3317875" y="2590800"/>
            <a:ext cx="1639888" cy="1703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9" name="Rectangle 259" descr="08"/>
          <p:cNvSpPr>
            <a:spLocks noChangeArrowheads="1"/>
          </p:cNvSpPr>
          <p:nvPr/>
        </p:nvSpPr>
        <p:spPr bwMode="gray">
          <a:xfrm>
            <a:off x="1654175" y="4300538"/>
            <a:ext cx="1654175" cy="1766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10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11" name="Rectangle 258"/>
          <p:cNvSpPr>
            <a:spLocks noChangeArrowheads="1"/>
          </p:cNvSpPr>
          <p:nvPr/>
        </p:nvSpPr>
        <p:spPr bwMode="gray">
          <a:xfrm>
            <a:off x="0" y="4300538"/>
            <a:ext cx="1654175" cy="17668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12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13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1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1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1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17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152400" y="304800"/>
            <a:ext cx="106680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i="1" smtClean="0">
                <a:solidFill>
                  <a:srgbClr val="FFFFF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9" name="Rectangle 281"/>
          <p:cNvSpPr>
            <a:spLocks noChangeArrowheads="1"/>
          </p:cNvSpPr>
          <p:nvPr/>
        </p:nvSpPr>
        <p:spPr bwMode="gray">
          <a:xfrm>
            <a:off x="4953000" y="914400"/>
            <a:ext cx="4191000" cy="518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pic>
        <p:nvPicPr>
          <p:cNvPr id="20" name="Picture 283" descr="t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49213" y="-42863"/>
            <a:ext cx="9244013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029200" y="2743200"/>
            <a:ext cx="4114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1905000"/>
            <a:ext cx="3886200" cy="457200"/>
          </a:xfr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812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3810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B7C3285D-F0EF-4B1F-95E0-A07490811E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6019800" y="5318125"/>
            <a:ext cx="21336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57046873"/>
      </p:ext>
    </p:extLst>
  </p:cSld>
  <p:clrMapOvr>
    <a:masterClrMapping/>
  </p:clrMapOvr>
  <p:transition>
    <p:wheel spokes="8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BCD379-0F4E-4D30-8EA0-2312D5625D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54818"/>
      </p:ext>
    </p:extLst>
  </p:cSld>
  <p:clrMapOvr>
    <a:masterClrMapping/>
  </p:clrMapOvr>
  <p:transition>
    <p:wheel spokes="8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635083-6E53-4229-BEE8-DD89BAD038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6862143"/>
      </p:ext>
    </p:extLst>
  </p:cSld>
  <p:clrMapOvr>
    <a:masterClrMapping/>
  </p:clrMapOvr>
  <p:transition>
    <p:wheel spokes="8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D81FD8-E04D-4B52-9396-A4CE89E38E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083076"/>
      </p:ext>
    </p:extLst>
  </p:cSld>
  <p:clrMapOvr>
    <a:masterClrMapping/>
  </p:clrMapOvr>
  <p:transition>
    <p:wheel spokes="8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F5CC17-D708-4DEE-B75C-F05A374A6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199106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57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F234C-057B-470A-A16E-78563F838A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282833"/>
      </p:ext>
    </p:extLst>
  </p:cSld>
  <p:clrMapOvr>
    <a:masterClrMapping/>
  </p:clrMapOvr>
  <p:transition>
    <p:wheel spokes="8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A07DAD-8D07-406F-97CB-57050D7523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125106"/>
      </p:ext>
    </p:extLst>
  </p:cSld>
  <p:clrMapOvr>
    <a:masterClrMapping/>
  </p:clrMapOvr>
  <p:transition>
    <p:wheel spokes="8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5B6A4F-EF75-415A-BB21-8ED191712C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3720474"/>
      </p:ext>
    </p:extLst>
  </p:cSld>
  <p:clrMapOvr>
    <a:masterClrMapping/>
  </p:clrMapOvr>
  <p:transition>
    <p:wheel spokes="8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F3870B-8283-4A88-9B12-EF0C6A4B1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3573925"/>
      </p:ext>
    </p:extLst>
  </p:cSld>
  <p:clrMapOvr>
    <a:masterClrMapping/>
  </p:clrMapOvr>
  <p:transition>
    <p:wheel spokes="8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E3AC98-3D93-4552-B228-1AA2D272D1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164088"/>
      </p:ext>
    </p:extLst>
  </p:cSld>
  <p:clrMapOvr>
    <a:masterClrMapping/>
  </p:clrMapOvr>
  <p:transition>
    <p:wheel spokes="8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6229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6229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732564-A6DA-46BD-B6F2-B6A701EB4F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9554023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0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5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56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56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1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04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2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CF86-ECF5-4AF2-92FC-A6EB49A3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787F-F340-442E-A437-CC439D5384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1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CBA0-5B30-4E65-94DD-7B2EFDE6F6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CD6-C418-4911-BAE5-550BD92BE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1120-B465-4E30-819E-B7B6F68A1A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CA2-9990-46F0-A550-A759D32526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3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4122-0273-49DD-BE39-AF8CA0A528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92D1-48FD-435A-9395-7C0D5D39F4B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16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115D-DAFD-4ED1-947E-0BCA9BB277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BF37-4E31-43FC-AC5B-DF0D20A382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2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4F4-E189-4A4E-A693-D815153283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7B76-891C-4F73-9E5D-E23D1C01FF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0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CD1-30D6-425B-8135-A640504DD9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0FA7-5A04-4187-A4C9-232B19C2692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1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2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EB52-ED50-48EE-9194-75E6175DC0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B8CC-C9C4-4E2A-AB2A-AD94399EF1D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71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4840-2B13-4C90-AD27-07EFDA835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AAB6-6605-4BDB-A8B1-59DC621607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6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A408-448A-4E41-B16E-BDBC37B948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4013-38DA-443A-8074-B1670079E6F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78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F85D-A28F-4B1A-8D4E-FEF0E9ADB07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5F31-B0BC-45AB-A609-39AB00CE93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2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926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498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8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55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6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74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772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65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40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95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61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78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291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CF86-ECF5-4AF2-92FC-A6EB49A3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787F-F340-442E-A437-CC439D5384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7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CBA0-5B30-4E65-94DD-7B2EFDE6F6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CD6-C418-4911-BAE5-550BD92BE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11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1120-B465-4E30-819E-B7B6F68A1A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CA2-9990-46F0-A550-A759D32526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3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4122-0273-49DD-BE39-AF8CA0A528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92D1-48FD-435A-9395-7C0D5D39F4B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7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308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115D-DAFD-4ED1-947E-0BCA9BB277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BF37-4E31-43FC-AC5B-DF0D20A382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73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4F4-E189-4A4E-A693-D815153283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7B76-891C-4F73-9E5D-E23D1C01FF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65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CD1-30D6-425B-8135-A640504DD9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0FA7-5A04-4187-A4C9-232B19C2692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60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EB52-ED50-48EE-9194-75E6175DC0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B8CC-C9C4-4E2A-AB2A-AD94399EF1D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96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4840-2B13-4C90-AD27-07EFDA835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AAB6-6605-4BDB-A8B1-59DC621607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42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A408-448A-4E41-B16E-BDBC37B948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4013-38DA-443A-8074-B1670079E6F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6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F85D-A28F-4B1A-8D4E-FEF0E9ADB07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5F31-B0BC-45AB-A609-39AB00CE93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04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175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36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2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94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103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12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229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685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5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71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4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413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791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CF86-ECF5-4AF2-92FC-A6EB49A3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787F-F340-442E-A437-CC439D5384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477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CBA0-5B30-4E65-94DD-7B2EFDE6F6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CD6-C418-4911-BAE5-550BD92BE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4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1120-B465-4E30-819E-B7B6F68A1A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CA2-9990-46F0-A550-A759D32526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934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4122-0273-49DD-BE39-AF8CA0A528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92D1-48FD-435A-9395-7C0D5D39F4B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93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115D-DAFD-4ED1-947E-0BCA9BB277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BF37-4E31-43FC-AC5B-DF0D20A382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76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4F4-E189-4A4E-A693-D815153283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7B76-891C-4F73-9E5D-E23D1C01FF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56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CD1-30D6-425B-8135-A640504DD9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0FA7-5A04-4187-A4C9-232B19C2692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874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EB52-ED50-48EE-9194-75E6175DC0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B8CC-C9C4-4E2A-AB2A-AD94399EF1D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4840-2B13-4C90-AD27-07EFDA835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AAB6-6605-4BDB-A8B1-59DC621607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27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A408-448A-4E41-B16E-BDBC37B948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4013-38DA-443A-8074-B1670079E6F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61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F85D-A28F-4B1A-8D4E-FEF0E9ADB07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5F31-B0BC-45AB-A609-39AB00CE93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3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22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61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531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73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665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426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42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6177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4840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2741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28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427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982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082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CF86-ECF5-4AF2-92FC-A6EB49A3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787F-F340-442E-A437-CC439D5384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9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CBA0-5B30-4E65-94DD-7B2EFDE6F6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CD6-C418-4911-BAE5-550BD92BE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521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1120-B465-4E30-819E-B7B6F68A1A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CA2-9990-46F0-A550-A759D32526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757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4122-0273-49DD-BE39-AF8CA0A528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92D1-48FD-435A-9395-7C0D5D39F4B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685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115D-DAFD-4ED1-947E-0BCA9BB277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BF37-4E31-43FC-AC5B-DF0D20A382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98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4F4-E189-4A4E-A693-D815153283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7B76-891C-4F73-9E5D-E23D1C01FF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925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CD1-30D6-425B-8135-A640504DD9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0FA7-5A04-4187-A4C9-232B19C2692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83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EB52-ED50-48EE-9194-75E6175DC0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B8CC-C9C4-4E2A-AB2A-AD94399EF1D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4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32E2BA-8FF9-4B7D-8FE7-AC613A65E48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C0CDE2-0958-4A0D-917F-34565661552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6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32E2BA-8FF9-4B7D-8FE7-AC613A65E48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C0CDE2-0958-4A0D-917F-34565661552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32E2BA-8FF9-4B7D-8FE7-AC613A65E48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C0CDE2-0958-4A0D-917F-34565661552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32E2BA-8FF9-4B7D-8FE7-AC613A65E48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C0CDE2-0958-4A0D-917F-34565661552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</a:endParaRPr>
          </a:p>
        </p:txBody>
      </p:sp>
      <p:sp>
        <p:nvSpPr>
          <p:cNvPr id="2051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</a:endParaRPr>
          </a:p>
        </p:txBody>
      </p:sp>
      <p:sp>
        <p:nvSpPr>
          <p:cNvPr id="2052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2053" name="Rectangle 127"/>
          <p:cNvSpPr>
            <a:spLocks noChangeArrowheads="1"/>
          </p:cNvSpPr>
          <p:nvPr/>
        </p:nvSpPr>
        <p:spPr bwMode="gray">
          <a:xfrm>
            <a:off x="7366000" y="6448425"/>
            <a:ext cx="1371600" cy="30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i="1" smtClean="0">
                <a:solidFill>
                  <a:srgbClr val="D7181F"/>
                </a:solidFill>
              </a:rPr>
              <a:t>LOGO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5800" y="12954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78500" y="653097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30311D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862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0311D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50EC3-95BF-42D4-89C9-84DBB83788B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0311D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2561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17145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9" name="Rectangle 172"/>
          <p:cNvSpPr>
            <a:spLocks noChangeArrowheads="1"/>
          </p:cNvSpPr>
          <p:nvPr/>
        </p:nvSpPr>
        <p:spPr bwMode="gray">
          <a:xfrm>
            <a:off x="0" y="0"/>
            <a:ext cx="1074738" cy="11176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30311D"/>
              </a:solidFill>
              <a:ea typeface="华文中宋" pitchFamily="2" charset="-122"/>
            </a:endParaRPr>
          </a:p>
        </p:txBody>
      </p:sp>
      <p:sp>
        <p:nvSpPr>
          <p:cNvPr id="2060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2061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2062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sp>
        <p:nvSpPr>
          <p:cNvPr id="2063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0311D"/>
              </a:solidFill>
              <a:ea typeface="宋体" charset="-122"/>
            </a:endParaRPr>
          </a:p>
        </p:txBody>
      </p:sp>
      <p:pic>
        <p:nvPicPr>
          <p:cNvPr id="25616" name="Picture 173" descr="图片12副本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2225" y="-22225"/>
            <a:ext cx="918845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2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heel spokes="8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PH=2&#30416;&#37240;&#21453;&#24212;.mp4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hyperlink" Target="PH=2&#30416;&#37240;&#21453;&#24212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8134;&#38236;&#26368;&#32456;&#31295;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2155" y="2518026"/>
            <a:ext cx="705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溶液中的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</a:t>
            </a:r>
            <a:r>
              <a:rPr lang="en-US" altLang="zh-CN" sz="6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3+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再探究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00" y="4429132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天津市第四中学        </a:t>
            </a:r>
            <a:r>
              <a:rPr lang="zh-CN" altLang="en-US" sz="3600" b="1" dirty="0" smtClean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矫可庆</a:t>
            </a:r>
            <a:endParaRPr lang="zh-CN" altLang="en-US" sz="3600" dirty="0">
              <a:solidFill>
                <a:srgbClr val="0000F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1188041"/>
            <a:ext cx="6480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高三二轮复习</a:t>
            </a:r>
            <a:endParaRPr lang="zh-CN" altLang="en-US" sz="32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55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4408174" cy="445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436094" y="1976991"/>
            <a:ext cx="3056545" cy="2188911"/>
            <a:chOff x="5436094" y="1976991"/>
            <a:chExt cx="3056545" cy="2188911"/>
          </a:xfrm>
        </p:grpSpPr>
        <p:pic>
          <p:nvPicPr>
            <p:cNvPr id="6" name="图片 5" descr="C:\Users\teacher\AppData\Roaming\Tencent\Users\75579579\QQ\WinTemp\RichOle\$O3%IJM3KWUBSZE2C~TX]C9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4" y="1976991"/>
              <a:ext cx="3056545" cy="2188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5436094" y="1996370"/>
              <a:ext cx="21018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kern="1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加入硝酸铁</a:t>
              </a:r>
              <a:r>
                <a:rPr lang="zh-CN" altLang="en-US" b="1" kern="1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溶液</a:t>
              </a:r>
              <a:r>
                <a:rPr lang="zh-CN" altLang="zh-CN" b="1" kern="1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前</a:t>
              </a:r>
              <a:r>
                <a:rPr lang="en-US" altLang="zh-CN" b="1" kern="1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27748" y="69876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3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175840" cy="36009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体验探究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探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2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3962" y="4179699"/>
            <a:ext cx="5157391" cy="2540302"/>
            <a:chOff x="5343962" y="4179699"/>
            <a:chExt cx="5157391" cy="2540302"/>
          </a:xfrm>
        </p:grpSpPr>
        <p:grpSp>
          <p:nvGrpSpPr>
            <p:cNvPr id="5" name="组合 4"/>
            <p:cNvGrpSpPr/>
            <p:nvPr/>
          </p:nvGrpSpPr>
          <p:grpSpPr>
            <a:xfrm>
              <a:off x="5343962" y="4179699"/>
              <a:ext cx="5157391" cy="2540302"/>
              <a:chOff x="5436094" y="3933056"/>
              <a:chExt cx="5501462" cy="2713748"/>
            </a:xfrm>
          </p:grpSpPr>
          <p:pic>
            <p:nvPicPr>
              <p:cNvPr id="7" name="图片 6" descr="C:\Users\teacher\AppData\Roaming\Tencent\Users\75579579\QQ\WinTemp\RichOle\Y@JYZ@V]4AH3PLVK@Q27@`U.jp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4" y="3933056"/>
                <a:ext cx="3384378" cy="25922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5436094" y="6017512"/>
                <a:ext cx="5501462" cy="629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2400" kern="100" dirty="0">
                  <a:solidFill>
                    <a:srgbClr val="FF0000"/>
                  </a:solidFill>
                  <a:cs typeface="Times New Roman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5379164" y="6154788"/>
              <a:ext cx="2108695" cy="460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kern="100" dirty="0" smtClean="0">
                  <a:solidFill>
                    <a:srgbClr val="FF0000"/>
                  </a:solidFill>
                  <a:cs typeface="Times New Roman"/>
                </a:rPr>
                <a:t>加入硝酸铁溶液后</a:t>
              </a:r>
              <a:endParaRPr lang="zh-CN" altLang="zh-CN" b="1" kern="100" dirty="0">
                <a:solidFill>
                  <a:srgbClr val="FF0000"/>
                </a:solidFill>
                <a:cs typeface="Times New Roman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3715" y="1945686"/>
            <a:ext cx="4946676" cy="4838719"/>
            <a:chOff x="213715" y="1945686"/>
            <a:chExt cx="4946676" cy="483871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5" y="1945686"/>
              <a:ext cx="4946676" cy="48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339405" y="6175862"/>
              <a:ext cx="2108695" cy="501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z="2000" b="1" kern="100" dirty="0" smtClean="0">
                  <a:solidFill>
                    <a:srgbClr val="FF0000"/>
                  </a:solidFill>
                  <a:cs typeface="Times New Roman"/>
                </a:rPr>
                <a:t>加入淀粉溶液后</a:t>
              </a:r>
              <a:endParaRPr lang="zh-CN" altLang="zh-CN" sz="2000" b="1" kern="100" dirty="0">
                <a:solidFill>
                  <a:srgbClr val="FF0000"/>
                </a:solidFill>
                <a:cs typeface="Times New Roman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5496" y="692696"/>
            <a:ext cx="9289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mL0.1mol/LKI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溶液中滴加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1mL0.1mol/L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en-US" altLang="zh-CN" sz="2800" b="1" baseline="-25000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66688" y="1811279"/>
            <a:ext cx="8477250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问题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：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Fe(NO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3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)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溶液中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哪些离子可能氧化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I</a:t>
            </a:r>
            <a:r>
              <a:rPr lang="en-US" altLang="zh-CN" sz="4000" b="1" baseline="30000" dirty="0">
                <a:solidFill>
                  <a:srgbClr val="FF0000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-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?  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            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设计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实验方案，验证假设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。</a:t>
            </a:r>
            <a:endParaRPr lang="en-US" altLang="zh-CN" b="1" dirty="0">
              <a:solidFill>
                <a:srgbClr val="0000FF"/>
              </a:solidFill>
              <a:latin typeface="Times New Roman" pitchFamily="18" charset="0"/>
              <a:ea typeface="迷你简启体" pitchFamily="65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41629" y="2426833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迷你简启体" pitchFamily="65" charset="-122"/>
                <a:cs typeface="Times New Roman" pitchFamily="18" charset="0"/>
              </a:rPr>
              <a:t>  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ea typeface="迷你简启体" pitchFamily="65" charset="-122"/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00759" y="3169927"/>
            <a:ext cx="8211890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信息支持：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 NO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在不同条件下的还原产物较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复杂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 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难以观察到气体产生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 0.1mol/L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Fe(NO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约为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1.7</a:t>
            </a:r>
            <a:endParaRPr lang="zh-CN" altLang="en-US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1520" y="4899006"/>
            <a:ext cx="7920880" cy="19143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1: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水解）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zh-CN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2: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zh-C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3: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二者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同时氧化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zh-CN" sz="2400" b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04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椭圆 14"/>
          <p:cNvSpPr/>
          <p:nvPr/>
        </p:nvSpPr>
        <p:spPr>
          <a:xfrm>
            <a:off x="3513603" y="4246866"/>
            <a:ext cx="1586201" cy="65214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微粒观</a:t>
            </a:r>
            <a:endParaRPr lang="zh-CN" altLang="en-US" sz="2400" b="1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827748" y="69876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18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175840" cy="36009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体验探究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探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2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-36512" y="620688"/>
            <a:ext cx="9289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mL0.1mol/LKI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溶液中滴加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1mL0.1mol/L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en-US" altLang="zh-CN" sz="2800" b="1" baseline="-25000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-24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组合 38"/>
          <p:cNvGrpSpPr/>
          <p:nvPr/>
        </p:nvGrpSpPr>
        <p:grpSpPr>
          <a:xfrm>
            <a:off x="3926600" y="27687"/>
            <a:ext cx="1403508" cy="1221910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41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质疑析疑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疑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3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  <p:pic>
        <p:nvPicPr>
          <p:cNvPr id="31746" name="图片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16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19"/>
          <p:cNvSpPr txBox="1">
            <a:spLocks noChangeArrowheads="1"/>
          </p:cNvSpPr>
          <p:nvPr/>
        </p:nvSpPr>
        <p:spPr bwMode="auto">
          <a:xfrm>
            <a:off x="154980" y="1694418"/>
            <a:ext cx="7705725" cy="144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信息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提示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1. NO</a:t>
            </a:r>
            <a:r>
              <a:rPr lang="en-US" altLang="zh-CN" sz="2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在不同条件下的还原产物较复杂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难以观察到气体产生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2. 0.1mol/L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Fe(NO</a:t>
            </a:r>
            <a:r>
              <a:rPr lang="en-US" altLang="zh-CN" sz="2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 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约为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1.7</a:t>
            </a:r>
            <a:endParaRPr lang="zh-CN" altLang="en-US" sz="20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400" b="1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142181" y="2996952"/>
            <a:ext cx="8750299" cy="6340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zh-CN" altLang="zh-CN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假设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成立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 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水解）下</a:t>
            </a:r>
            <a:r>
              <a:rPr lang="zh-CN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8" name="Text Box 9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156940" y="4220795"/>
            <a:ext cx="744197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设计实验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77187" y="3933056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1. </a:t>
            </a:r>
            <a:r>
              <a:rPr lang="zh-CN" altLang="en-US" sz="2800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看是否产生气体</a:t>
            </a:r>
            <a:endParaRPr lang="en-US" altLang="zh-CN" sz="2800" b="1" dirty="0"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59633" y="4869160"/>
            <a:ext cx="8064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.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用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0.3mol/LHNO</a:t>
            </a:r>
            <a:r>
              <a:rPr lang="en-US" altLang="zh-CN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溶液代替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259632" y="602128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3.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用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NaNO</a:t>
            </a:r>
            <a:r>
              <a:rPr lang="en-US" altLang="zh-CN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+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盐酸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11637" y="2492896"/>
            <a:ext cx="28086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199207" y="2780928"/>
            <a:ext cx="28086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187624" y="3654080"/>
            <a:ext cx="4135573" cy="2462626"/>
            <a:chOff x="2051720" y="3922323"/>
            <a:chExt cx="4135573" cy="2462626"/>
          </a:xfrm>
        </p:grpSpPr>
        <p:sp>
          <p:nvSpPr>
            <p:cNvPr id="35" name="上箭头标注 34"/>
            <p:cNvSpPr/>
            <p:nvPr/>
          </p:nvSpPr>
          <p:spPr>
            <a:xfrm flipV="1">
              <a:off x="2051720" y="3985275"/>
              <a:ext cx="4135573" cy="2399674"/>
            </a:xfrm>
            <a:prstGeom prst="upArrowCallou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972672" y="3922323"/>
              <a:ext cx="2967480" cy="461665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C(NaNO</a:t>
              </a:r>
              <a:r>
                <a:rPr lang="en-US" altLang="zh-CN" sz="2400" b="1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0.3mol/L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059832" y="4383988"/>
              <a:ext cx="2717411" cy="461665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加入盐酸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pH=1.7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987824" y="4858861"/>
              <a:ext cx="2832572" cy="461665"/>
            </a:xfrm>
            <a:prstGeom prst="rect">
              <a:avLst/>
            </a:prstGeom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溶液总体积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3mL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51720" y="3999791"/>
              <a:ext cx="504056" cy="1569660"/>
            </a:xfrm>
            <a:prstGeom prst="rect">
              <a:avLst/>
            </a:prstGeom>
            <a:solidFill>
              <a:srgbClr val="0000FF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white"/>
                  </a:solidFill>
                </a:rPr>
                <a:t>变量控制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5496" y="692696"/>
            <a:ext cx="9289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mL0.1mol/LKI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溶液中滴加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1mL0.1mol/L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en-US" altLang="zh-CN" sz="2800" b="1" baseline="-25000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496" y="-2659899"/>
            <a:ext cx="13244703" cy="9751484"/>
            <a:chOff x="-4211722" y="-57944"/>
            <a:chExt cx="13244703" cy="9751484"/>
          </a:xfrm>
        </p:grpSpPr>
        <p:grpSp>
          <p:nvGrpSpPr>
            <p:cNvPr id="52" name="组合 51"/>
            <p:cNvGrpSpPr/>
            <p:nvPr/>
          </p:nvGrpSpPr>
          <p:grpSpPr>
            <a:xfrm>
              <a:off x="-4211722" y="-57944"/>
              <a:ext cx="13244703" cy="9751484"/>
              <a:chOff x="-4014928" y="-38826"/>
              <a:chExt cx="12935794" cy="9225547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-4014928" y="-38826"/>
                <a:ext cx="8917434" cy="9225547"/>
                <a:chOff x="-2984742" y="238125"/>
                <a:chExt cx="7410026" cy="7888348"/>
              </a:xfrm>
            </p:grpSpPr>
            <p:pic>
              <p:nvPicPr>
                <p:cNvPr id="55" name="图片 4" descr="学科网(www.zxxk.com)--教育资源门户，提供试卷、教案、课件、论文、素材及各类教学资源下载，还有大量而丰富的教学相关资讯！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38125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12" descr="C:\Users\teacher\AppData\Roaming\Tencent\Users\75579579\QQ\WinTemp\RichOle\HHAPS3L(]N%I]Z2$`@5PZ[F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84742" y="2413396"/>
                  <a:ext cx="7410026" cy="5713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-1348417" y="7216978"/>
                  <a:ext cx="4680740" cy="3734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 mL0.1mol/L KI</a:t>
                  </a: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溶液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各加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滴淀粉溶液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CN" alt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8" name="直接箭头连接符 57"/>
                <p:cNvCxnSpPr/>
                <p:nvPr/>
              </p:nvCxnSpPr>
              <p:spPr>
                <a:xfrm rot="16200000" flipH="1">
                  <a:off x="-448359" y="6223395"/>
                  <a:ext cx="947939" cy="92364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箭头连接符 58"/>
                <p:cNvCxnSpPr/>
                <p:nvPr/>
              </p:nvCxnSpPr>
              <p:spPr>
                <a:xfrm rot="5400000">
                  <a:off x="529599" y="6327505"/>
                  <a:ext cx="1121306" cy="65763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8020766" y="2253250"/>
                <a:ext cx="9001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演</a:t>
                </a:r>
                <a:endPara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示</a:t>
                </a:r>
                <a:endPara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</a:t>
                </a:r>
                <a:endPara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验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" name="椭圆形标注 2"/>
            <p:cNvSpPr/>
            <p:nvPr/>
          </p:nvSpPr>
          <p:spPr>
            <a:xfrm>
              <a:off x="1570622" y="3174246"/>
              <a:ext cx="3168353" cy="935418"/>
            </a:xfrm>
            <a:prstGeom prst="wedgeEllipseCallout">
              <a:avLst>
                <a:gd name="adj1" fmla="val -57339"/>
                <a:gd name="adj2" fmla="val 12874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对比实验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（排除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氧化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）</a:t>
              </a:r>
              <a:endPara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椭圆形标注 37"/>
            <p:cNvSpPr/>
            <p:nvPr/>
          </p:nvSpPr>
          <p:spPr>
            <a:xfrm>
              <a:off x="-4090278" y="3119846"/>
              <a:ext cx="3322058" cy="935418"/>
            </a:xfrm>
            <a:prstGeom prst="wedgeEllipseCallout">
              <a:avLst>
                <a:gd name="adj1" fmla="val 36299"/>
                <a:gd name="adj2" fmla="val 1319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加入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NaNO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与盐酸的混合溶液</a:t>
              </a:r>
              <a:endPara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7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18" grpId="0" animBg="1"/>
      <p:bldP spid="21" grpId="0"/>
      <p:bldP spid="21" grpId="1"/>
      <p:bldP spid="23" grpId="0"/>
      <p:bldP spid="23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5533" y="2300410"/>
            <a:ext cx="5165358" cy="6832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若</a:t>
            </a:r>
            <a:r>
              <a:rPr lang="zh-CN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成立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943645" y="4876034"/>
            <a:ext cx="4500563" cy="743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</a:t>
            </a:r>
            <a:r>
              <a:rPr lang="zh-CN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直接</a:t>
            </a:r>
            <a:r>
              <a:rPr lang="zh-CN" altLang="en-US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检验</a:t>
            </a:r>
            <a:r>
              <a:rPr lang="zh-CN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产物</a:t>
            </a:r>
            <a:r>
              <a:rPr lang="en-US" altLang="zh-CN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</a:t>
            </a:r>
            <a:r>
              <a:rPr lang="en-US" altLang="zh-CN" b="1" baseline="30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2+</a:t>
            </a:r>
            <a:endParaRPr lang="zh-CN" altLang="en-US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925142" y="3707187"/>
            <a:ext cx="6823321" cy="13937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用等浓度的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FeCl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代替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Fe(NO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619672" y="4725144"/>
            <a:ext cx="5040560" cy="1407061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04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489470" y="3717030"/>
            <a:ext cx="744197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设计实验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27747" y="68895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4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质疑析疑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疑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3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96" y="692696"/>
            <a:ext cx="9289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mL0.1mol/LKI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溶液中滴加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1mL0.1mol/L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en-US" altLang="zh-CN" sz="2800" b="1" baseline="-25000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19" grpId="0" animBg="1"/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2034" y="2636912"/>
            <a:ext cx="3816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KMnO</a:t>
            </a:r>
            <a:r>
              <a:rPr lang="en-US" altLang="zh-CN" b="1" baseline="-25000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4</a:t>
            </a:r>
            <a:r>
              <a:rPr lang="en-US" altLang="zh-CN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(H</a:t>
            </a:r>
            <a:r>
              <a:rPr lang="en-US" altLang="zh-CN" b="1" baseline="30000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)</a:t>
            </a:r>
            <a:r>
              <a:rPr lang="zh-CN" altLang="en-US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</a:t>
            </a:r>
            <a:endParaRPr lang="en-US" altLang="zh-CN" b="1" dirty="0"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176464" y="4428401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K</a:t>
            </a:r>
            <a:r>
              <a:rPr lang="en-US" altLang="zh-CN" b="1" baseline="-25000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</a:t>
            </a:r>
            <a:r>
              <a:rPr lang="en-US" altLang="zh-CN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[Fe(CN)</a:t>
            </a:r>
            <a:r>
              <a:rPr lang="en-US" altLang="zh-CN" b="1" baseline="-25000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6</a:t>
            </a:r>
            <a:r>
              <a:rPr lang="en-US" altLang="zh-CN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]</a:t>
            </a:r>
            <a:r>
              <a:rPr lang="zh-CN" altLang="en-US" b="1" dirty="0" smtClean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</a:t>
            </a:r>
            <a:endParaRPr lang="en-US" altLang="zh-CN" b="1" dirty="0"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48472" y="3356683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err="1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NaOH</a:t>
            </a:r>
            <a:r>
              <a:rPr lang="zh-CN" altLang="en-US" b="1" dirty="0"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</a:t>
            </a:r>
            <a:endParaRPr lang="en-US" altLang="zh-CN" b="1" dirty="0"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19050" y="1321604"/>
            <a:ext cx="9305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2mL 0.1mol/LKI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溶液中滴加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1mL 0.1mol/L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溶液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1561" y="3079685"/>
            <a:ext cx="266429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检验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</a:t>
            </a:r>
            <a:r>
              <a:rPr lang="en-US" altLang="zh-CN" sz="4800" b="1" baseline="300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2+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69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6697" y="5229200"/>
            <a:ext cx="410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KSCN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07904" y="4194826"/>
            <a:ext cx="4392487" cy="192125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7544" y="1844824"/>
            <a:ext cx="6967028" cy="2169"/>
            <a:chOff x="755576" y="1844824"/>
            <a:chExt cx="6967028" cy="216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55576" y="1844824"/>
              <a:ext cx="2520281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202323" y="1846993"/>
              <a:ext cx="2520281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167165" y="27710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4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质疑析疑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疑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3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07854" y="618896"/>
            <a:ext cx="450056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检验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2+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的实验操作：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31778" y="5802771"/>
            <a:ext cx="405271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结论：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能氧化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6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49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43808" y="267786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用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K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[Fe(CN)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6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]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</a:t>
            </a:r>
            <a:endParaRPr lang="en-US" altLang="zh-CN" sz="2800" b="1" dirty="0">
              <a:solidFill>
                <a:srgbClr val="0000FF"/>
              </a:solidFill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86925" y="6181336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加入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K</a:t>
            </a:r>
            <a:r>
              <a:rPr lang="en-US" altLang="zh-CN" b="1" baseline="-25000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[Fe(CN)</a:t>
            </a:r>
            <a:r>
              <a:rPr lang="en-US" altLang="zh-CN" b="1" baseline="-25000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6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]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后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pic>
        <p:nvPicPr>
          <p:cNvPr id="4097" name="Picture 1" descr="C:\Users\tj4z\AppData\Roaming\Tencent\Users\75579579\QQ\WinTemp\RichOle\55E$D32VZIJ484HZ5_55W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1728"/>
            <a:ext cx="3108367" cy="403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03648" y="5125311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加入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K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[Fe(CN)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]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rPr>
              <a:t>溶液前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ea typeface="全新硬笔楷书简" pitchFamily="2" charset="-122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68000" y="1481728"/>
            <a:ext cx="3155140" cy="4034862"/>
            <a:chOff x="4932041" y="1449894"/>
            <a:chExt cx="3155140" cy="403486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1" y="1449894"/>
              <a:ext cx="3155140" cy="403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5227048" y="5094803"/>
              <a:ext cx="2565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加入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K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3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[Fe(CN)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6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]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itchFamily="18" charset="0"/>
                  <a:ea typeface="全新硬笔楷书简" pitchFamily="2" charset="-122"/>
                  <a:cs typeface="Times New Roman" pitchFamily="18" charset="0"/>
                </a:rPr>
                <a:t>溶液后</a:t>
              </a:r>
              <a:endParaRPr lang="en-US" altLang="zh-CN" b="1" dirty="0">
                <a:solidFill>
                  <a:srgbClr val="FF0000"/>
                </a:solidFill>
                <a:latin typeface="Times New Roman" pitchFamily="18" charset="0"/>
                <a:ea typeface="全新硬笔楷书简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8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-24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 descr="C:\Users\teacher\AppData\Roaming\Tencent\Users\75579579\QQ\WinTemp\RichOle\HHAPS3L(]N%I]Z2$`@5PZ[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0481"/>
            <a:ext cx="3683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016459" y="-433303"/>
            <a:ext cx="89561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实验结论：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假设三成立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</a:t>
            </a:r>
            <a:r>
              <a:rPr lang="en-US" altLang="zh-CN" sz="3200" b="1" baseline="30000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3+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在酸性环境下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都可</a:t>
            </a: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氧化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 dirty="0" smtClean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72008" y="1124744"/>
            <a:ext cx="8892480" cy="5112568"/>
            <a:chOff x="0" y="1124744"/>
            <a:chExt cx="8892480" cy="511256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23528" y="1124744"/>
              <a:ext cx="828092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55976" y="1124744"/>
              <a:ext cx="0" cy="511256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237312"/>
              <a:ext cx="889248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757" y="5812580"/>
            <a:ext cx="4208203" cy="396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1: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</a:t>
            </a:r>
            <a:r>
              <a:rPr lang="zh-CN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1" name="矩形 10"/>
          <p:cNvSpPr/>
          <p:nvPr/>
        </p:nvSpPr>
        <p:spPr>
          <a:xfrm>
            <a:off x="5436096" y="5812580"/>
            <a:ext cx="25202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2: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zh-CN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zh-C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25" y="1310480"/>
            <a:ext cx="4097508" cy="45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tj4z\AppData\Roaming\Tencent\Users\75579579\QQ\WinTemp\RichOle\AS(AJM{F(KKFJ[M{I{XM4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22" y="1412776"/>
            <a:ext cx="5246225" cy="37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479574"/>
            <a:ext cx="5589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KSCN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检验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</a:t>
            </a:r>
            <a:r>
              <a:rPr lang="en-US" altLang="zh-CN" sz="3200" b="1" baseline="30000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2+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5181580"/>
            <a:ext cx="8712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2mL0.1mol/LKI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溶液中滴加</a:t>
            </a:r>
            <a:r>
              <a:rPr lang="zh-CN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几滴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0.1mol/LFeCl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充分反应后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的溶液中是否还有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3+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3"/>
          <p:cNvGrpSpPr>
            <a:grpSpLocks/>
          </p:cNvGrpSpPr>
          <p:nvPr/>
        </p:nvGrpSpPr>
        <p:grpSpPr bwMode="auto">
          <a:xfrm>
            <a:off x="2391880" y="2697971"/>
            <a:ext cx="4332510" cy="1176338"/>
            <a:chOff x="1319957" y="1060418"/>
            <a:chExt cx="4488124" cy="1175706"/>
          </a:xfrm>
          <a:solidFill>
            <a:schemeClr val="bg1"/>
          </a:solidFill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319957" y="1060418"/>
              <a:ext cx="4488124" cy="117570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b="1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2Fe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3+</a:t>
              </a:r>
              <a:r>
                <a:rPr lang="en-US" altLang="zh-CN" b="1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+2I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b="1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         2Fe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b="1" dirty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+I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b="1" dirty="0">
                <a:latin typeface="Times New Roman" panose="02020603050405020304" pitchFamily="18" charset="0"/>
                <a:ea typeface="全新硬笔楷书简" panose="02010600040101010101" pitchFamily="2" charset="-122"/>
                <a:cs typeface="Times New Roman" panose="02020603050405020304" pitchFamily="18" charset="0"/>
              </a:endParaRPr>
            </a:p>
            <a:p>
              <a:pPr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" descr="C:\Users\teacher\AppData\Roaming\Tencent\Users\75579579\QQ\WinTemp\RichOle\5V@)ID{J`2Z4AD}DT@MH8M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99" y="1157701"/>
              <a:ext cx="590550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椭圆 14"/>
          <p:cNvSpPr/>
          <p:nvPr/>
        </p:nvSpPr>
        <p:spPr>
          <a:xfrm>
            <a:off x="3804241" y="3151443"/>
            <a:ext cx="1436484" cy="656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平衡观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5315724"/>
            <a:ext cx="887446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设计意图：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Fe</a:t>
            </a:r>
            <a:r>
              <a:rPr lang="en-US" altLang="zh-CN" sz="2400" b="1" baseline="300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2+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检验问题上，深刻认知到离子检验的干扰问题，在定性检验中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渗透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定量思维。并由离子检验引出化学反应限度，再次认识可逆反应的普遍性。</a:t>
            </a:r>
            <a:endParaRPr lang="zh-CN" altLang="en-US" sz="2400" b="1" dirty="0">
              <a:solidFill>
                <a:srgbClr val="0000FF"/>
              </a:solidFill>
            </a:endParaRPr>
          </a:p>
          <a:p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35"/>
          <p:cNvGrpSpPr>
            <a:grpSpLocks/>
          </p:cNvGrpSpPr>
          <p:nvPr/>
        </p:nvGrpSpPr>
        <p:grpSpPr bwMode="auto">
          <a:xfrm>
            <a:off x="286457" y="92337"/>
            <a:ext cx="1171575" cy="1181100"/>
            <a:chOff x="7007710" y="173325"/>
            <a:chExt cx="1171575" cy="1182758"/>
          </a:xfrm>
        </p:grpSpPr>
        <p:grpSp>
          <p:nvGrpSpPr>
            <p:cNvPr id="17" name="组合 1068"/>
            <p:cNvGrpSpPr>
              <a:grpSpLocks/>
            </p:cNvGrpSpPr>
            <p:nvPr/>
          </p:nvGrpSpPr>
          <p:grpSpPr bwMode="auto">
            <a:xfrm>
              <a:off x="7007710" y="192444"/>
              <a:ext cx="1171575" cy="1163639"/>
              <a:chOff x="1334074" y="1482667"/>
              <a:chExt cx="1171772" cy="1164431"/>
            </a:xfrm>
          </p:grpSpPr>
          <p:sp>
            <p:nvSpPr>
              <p:cNvPr id="20" name="Oval 22"/>
              <p:cNvSpPr>
                <a:spLocks noChangeArrowheads="1"/>
              </p:cNvSpPr>
              <p:nvPr/>
            </p:nvSpPr>
            <p:spPr bwMode="auto">
              <a:xfrm>
                <a:off x="1334074" y="1482667"/>
                <a:ext cx="1171772" cy="11644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sz="180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1" name="TextBox 1066"/>
              <p:cNvSpPr txBox="1">
                <a:spLocks noChangeArrowheads="1"/>
              </p:cNvSpPr>
              <p:nvPr/>
            </p:nvSpPr>
            <p:spPr bwMode="auto">
              <a:xfrm>
                <a:off x="1380239" y="2096369"/>
                <a:ext cx="1108182" cy="369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1800" b="1">
                    <a:latin typeface="Verdana" pitchFamily="34" charset="0"/>
                    <a:ea typeface="微软雅黑" pitchFamily="34" charset="-122"/>
                  </a:rPr>
                  <a:t>总结提升</a:t>
                </a:r>
                <a:endParaRPr lang="en-US" sz="1800" b="1">
                  <a:latin typeface="Verdana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18" name="TextBox 1066"/>
            <p:cNvSpPr txBox="1">
              <a:spLocks noChangeArrowheads="1"/>
            </p:cNvSpPr>
            <p:nvPr/>
          </p:nvSpPr>
          <p:spPr bwMode="auto">
            <a:xfrm>
              <a:off x="7511766" y="399474"/>
              <a:ext cx="543739" cy="5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升</a:t>
              </a:r>
              <a:endParaRPr 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066"/>
            <p:cNvSpPr txBox="1">
              <a:spLocks noChangeArrowheads="1"/>
            </p:cNvSpPr>
            <p:nvPr/>
          </p:nvSpPr>
          <p:spPr bwMode="auto">
            <a:xfrm>
              <a:off x="7081880" y="173325"/>
              <a:ext cx="596638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latin typeface="方正超粗黑简体" charset="-122"/>
                  <a:ea typeface="方正超粗黑简体" charset="-122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5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3"/>
          <p:cNvGrpSpPr>
            <a:grpSpLocks/>
          </p:cNvGrpSpPr>
          <p:nvPr/>
        </p:nvGrpSpPr>
        <p:grpSpPr bwMode="auto">
          <a:xfrm>
            <a:off x="2687762" y="1151112"/>
            <a:ext cx="4332510" cy="1176338"/>
            <a:chOff x="1319957" y="1060419"/>
            <a:chExt cx="4488124" cy="1175706"/>
          </a:xfrm>
          <a:solidFill>
            <a:schemeClr val="bg1"/>
          </a:solidFill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319957" y="1060419"/>
              <a:ext cx="4488124" cy="117570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b="1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2Fe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3+</a:t>
              </a:r>
              <a:r>
                <a:rPr lang="en-US" altLang="zh-CN" b="1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+2I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b="1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         2Fe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b="1" dirty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+I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全新硬笔楷书简" panose="0201060004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b="1" dirty="0">
                <a:latin typeface="Times New Roman" panose="02020603050405020304" pitchFamily="18" charset="0"/>
                <a:ea typeface="全新硬笔楷书简" panose="02010600040101010101" pitchFamily="2" charset="-122"/>
                <a:cs typeface="Times New Roman" panose="02020603050405020304" pitchFamily="18" charset="0"/>
              </a:endParaRPr>
            </a:p>
            <a:p>
              <a:pPr>
                <a:buFontTx/>
                <a:buNone/>
                <a:defRPr/>
              </a:pP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" descr="C:\Users\teacher\AppData\Roaming\Tencent\Users\75579579\QQ\WinTemp\RichOle\5V@)ID{J`2Z4AD}DT@MH8M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99" y="1157701"/>
              <a:ext cx="590550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428273" y="5357826"/>
            <a:ext cx="8287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设计意图：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进一步整合以氧化还原为根基的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电化学。通过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讲解、讨论、交流基本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建构了整合思维学习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元素知识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的方法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012160" y="3331907"/>
            <a:ext cx="1436484" cy="6100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能量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19810" y="116632"/>
            <a:ext cx="1236166" cy="1749797"/>
            <a:chOff x="2327722" y="332656"/>
            <a:chExt cx="1236166" cy="1771228"/>
          </a:xfrm>
        </p:grpSpPr>
        <p:sp>
          <p:nvSpPr>
            <p:cNvPr id="28" name="环形箭头 27"/>
            <p:cNvSpPr/>
            <p:nvPr/>
          </p:nvSpPr>
          <p:spPr>
            <a:xfrm flipH="1">
              <a:off x="2327722" y="836712"/>
              <a:ext cx="1092150" cy="1267172"/>
            </a:xfrm>
            <a:prstGeom prst="circularArrow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42540" y="332656"/>
              <a:ext cx="1021348" cy="65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/>
                <a:t>2e</a:t>
              </a:r>
              <a:r>
                <a:rPr lang="en-US" altLang="zh-CN" sz="3600" b="1" baseline="30000" dirty="0" smtClean="0"/>
                <a:t>-</a:t>
              </a:r>
              <a:endParaRPr lang="zh-CN" altLang="en-US" sz="36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9461" y="1812880"/>
            <a:ext cx="8208963" cy="3416320"/>
            <a:chOff x="179461" y="1812880"/>
            <a:chExt cx="8208963" cy="3416320"/>
          </a:xfrm>
        </p:grpSpPr>
        <p:grpSp>
          <p:nvGrpSpPr>
            <p:cNvPr id="6" name="组合 5"/>
            <p:cNvGrpSpPr/>
            <p:nvPr/>
          </p:nvGrpSpPr>
          <p:grpSpPr>
            <a:xfrm>
              <a:off x="179461" y="1812880"/>
              <a:ext cx="8208963" cy="3416320"/>
              <a:chOff x="179461" y="1812880"/>
              <a:chExt cx="8208963" cy="3416320"/>
            </a:xfrm>
          </p:grpSpPr>
          <p:sp>
            <p:nvSpPr>
              <p:cNvPr id="15" name="矩形 4"/>
              <p:cNvSpPr>
                <a:spLocks noChangeArrowheads="1"/>
              </p:cNvSpPr>
              <p:nvPr/>
            </p:nvSpPr>
            <p:spPr bwMode="auto">
              <a:xfrm>
                <a:off x="179461" y="1812880"/>
                <a:ext cx="8208963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 smtClean="0">
                    <a:solidFill>
                      <a:srgbClr val="7030A0"/>
                    </a:solidFill>
                    <a:latin typeface="+mn-lt"/>
                    <a:ea typeface="微软雅黑" pitchFamily="34" charset="-122"/>
                  </a:rPr>
                  <a:t>         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1.</a:t>
                </a:r>
                <a:r>
                  <a:rPr lang="zh-CN" altLang="en-US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利用反应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原理</a:t>
                </a:r>
                <a:r>
                  <a:rPr lang="zh-CN" altLang="en-US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设计了盐桥</a:t>
                </a:r>
                <a:r>
                  <a:rPr lang="zh-CN" altLang="zh-CN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电池</a:t>
                </a:r>
                <a:r>
                  <a:rPr lang="zh-CN" altLang="en-US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分析电子、离子的</a:t>
                </a:r>
                <a:endParaRPr lang="en-US" altLang="zh-CN" sz="2400" dirty="0" smtClean="0">
                  <a:solidFill>
                    <a:srgbClr val="0000FF"/>
                  </a:solidFill>
                  <a:latin typeface="+mn-lt"/>
                  <a:ea typeface="微软雅黑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           </a:t>
                </a:r>
                <a:r>
                  <a:rPr lang="zh-CN" altLang="en-US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流动方向，书写两极反应。</a:t>
                </a:r>
                <a:endParaRPr lang="en-US" altLang="zh-CN" sz="2400" dirty="0" smtClean="0">
                  <a:solidFill>
                    <a:srgbClr val="0000FF"/>
                  </a:solidFill>
                  <a:latin typeface="+mn-lt"/>
                  <a:ea typeface="微软雅黑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dirty="0">
                  <a:solidFill>
                    <a:srgbClr val="7030A0"/>
                  </a:solidFill>
                  <a:latin typeface="+mn-lt"/>
                  <a:ea typeface="微软雅黑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dirty="0" smtClean="0">
                  <a:solidFill>
                    <a:srgbClr val="7030A0"/>
                  </a:solidFill>
                  <a:latin typeface="+mn-lt"/>
                  <a:ea typeface="微软雅黑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dirty="0">
                  <a:solidFill>
                    <a:srgbClr val="7030A0"/>
                  </a:solidFill>
                  <a:latin typeface="+mn-lt"/>
                  <a:ea typeface="微软雅黑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dirty="0" smtClean="0">
                  <a:solidFill>
                    <a:srgbClr val="7030A0"/>
                  </a:solidFill>
                  <a:latin typeface="+mn-lt"/>
                  <a:ea typeface="微软雅黑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dirty="0">
                  <a:solidFill>
                    <a:srgbClr val="7030A0"/>
                  </a:solidFill>
                  <a:latin typeface="+mn-lt"/>
                  <a:ea typeface="微软雅黑" pitchFamily="34" charset="-122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dirty="0">
                  <a:solidFill>
                    <a:srgbClr val="7030A0"/>
                  </a:solidFill>
                  <a:latin typeface="+mn-lt"/>
                  <a:ea typeface="微软雅黑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 smtClean="0">
                    <a:solidFill>
                      <a:srgbClr val="7030A0"/>
                    </a:solidFill>
                    <a:latin typeface="+mn-lt"/>
                    <a:ea typeface="微软雅黑" pitchFamily="34" charset="-122"/>
                  </a:rPr>
                  <a:t>       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2.</a:t>
                </a:r>
                <a:r>
                  <a:rPr lang="zh-CN" altLang="en-US" sz="2400" dirty="0" smtClean="0">
                    <a:solidFill>
                      <a:srgbClr val="0000FF"/>
                    </a:solidFill>
                    <a:latin typeface="+mn-lt"/>
                    <a:ea typeface="微软雅黑" pitchFamily="34" charset="-122"/>
                  </a:rPr>
                  <a:t>可逆反应形成的原电池能否持续供电？</a:t>
                </a:r>
                <a:endParaRPr lang="en-US" altLang="zh-CN" sz="2400" dirty="0">
                  <a:solidFill>
                    <a:srgbClr val="0000FF"/>
                  </a:solidFill>
                  <a:latin typeface="+mn-lt"/>
                  <a:ea typeface="微软雅黑" pitchFamily="34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1979712" y="2643182"/>
                <a:ext cx="3508578" cy="2106312"/>
                <a:chOff x="1979712" y="2643182"/>
                <a:chExt cx="3508578" cy="2106312"/>
              </a:xfrm>
            </p:grpSpPr>
            <p:graphicFrame>
              <p:nvGraphicFramePr>
                <p:cNvPr id="4" name="对象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52330197"/>
                    </p:ext>
                  </p:extLst>
                </p:nvPr>
              </p:nvGraphicFramePr>
              <p:xfrm>
                <a:off x="2447033" y="2643182"/>
                <a:ext cx="2448223" cy="21063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3" name="BMP 图像" r:id="rId4" imgW="0" imgH="0" progId="PBrush">
                        <p:embed/>
                      </p:oleObj>
                    </mc:Choice>
                    <mc:Fallback>
                      <p:oleObj name="BMP 图像" r:id="rId4" imgW="0" imgH="0" progId="PBrush">
                        <p:embed/>
                        <p:pic>
                          <p:nvPicPr>
                            <p:cNvPr id="0" name="Picture 17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47033" y="2643182"/>
                              <a:ext cx="2448223" cy="21063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TextBox 15"/>
                <p:cNvSpPr txBox="1"/>
                <p:nvPr/>
              </p:nvSpPr>
              <p:spPr>
                <a:xfrm>
                  <a:off x="1979712" y="3000372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/>
                    <a:t>石墨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96202" y="296257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/>
                    <a:t>石墨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785918" y="4292750"/>
              <a:ext cx="1180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FeCl</a:t>
              </a:r>
              <a:r>
                <a:rPr lang="en-US" altLang="zh-CN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aq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00103" y="4344647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KI(</a:t>
              </a:r>
              <a:r>
                <a:rPr lang="en-US" altLang="zh-CN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aq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84" y="62872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35960" y="64595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2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总结提升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升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4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1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6340" y="3861048"/>
            <a:ext cx="21817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图片 1" descr="屏幕剪辑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4" y="1951807"/>
            <a:ext cx="3262263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695157" y="1272589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如何洗涤试管内壁的银镜？</a:t>
            </a:r>
            <a:endParaRPr lang="en-US" altLang="zh-CN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46972" y="2651428"/>
            <a:ext cx="5506024" cy="1569660"/>
            <a:chOff x="5114648" y="2869485"/>
            <a:chExt cx="5506024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5114648" y="2869485"/>
              <a:ext cx="5506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氧化能力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  <a:r>
                <a:rPr lang="en-US" altLang="zh-CN" sz="2400" b="1" spc="-15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</a:t>
              </a:r>
              <a:r>
                <a:rPr lang="en-US" altLang="zh-CN" sz="2400" b="1" spc="-15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en-US" altLang="zh-CN" sz="2400" b="1" spc="-15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altLang="zh-CN" sz="2400" b="1" spc="-15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 spc="-15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2400" b="1" spc="-1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</a:t>
              </a:r>
              <a:r>
                <a:rPr lang="zh-CN" altLang="en-US" sz="2400" b="1" spc="-15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能否实现</a:t>
              </a:r>
              <a:endParaRPr lang="en-US" altLang="zh-CN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spc="-15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lang="en-US" altLang="zh-CN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Ag+Fe</a:t>
              </a:r>
              <a:r>
                <a:rPr lang="en-US" altLang="zh-CN" sz="2400" b="1" spc="-15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lang="en-US" altLang="zh-CN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Ag</a:t>
              </a:r>
              <a:r>
                <a:rPr lang="en-US" altLang="zh-CN" sz="2400" b="1" spc="-15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+Fe</a:t>
              </a:r>
              <a:r>
                <a:rPr lang="en-US" altLang="zh-CN" sz="2400" b="1" spc="-15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  </a:t>
              </a:r>
              <a:r>
                <a:rPr lang="zh-CN" altLang="en-US" sz="2400" b="1" spc="-15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？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7668344" y="4195108"/>
              <a:ext cx="36004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"/>
          <p:cNvGrpSpPr>
            <a:grpSpLocks/>
          </p:cNvGrpSpPr>
          <p:nvPr/>
        </p:nvGrpSpPr>
        <p:grpSpPr bwMode="auto">
          <a:xfrm>
            <a:off x="1937694" y="5715016"/>
            <a:ext cx="5063198" cy="523221"/>
            <a:chOff x="778718" y="1489095"/>
            <a:chExt cx="6029405" cy="404584"/>
          </a:xfrm>
          <a:noFill/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778718" y="1489095"/>
              <a:ext cx="6029405" cy="404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Ag  </a:t>
              </a:r>
              <a:r>
                <a:rPr lang="en-US" altLang="zh-CN" sz="2800" b="1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+  Fe</a:t>
              </a:r>
              <a:r>
                <a:rPr lang="en-US" altLang="zh-CN" sz="2800" b="1" baseline="30000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3+</a:t>
              </a:r>
              <a:r>
                <a:rPr lang="en-US" altLang="zh-CN" sz="2800" b="1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altLang="zh-CN" sz="2800" b="1" dirty="0" smtClean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  Ag</a:t>
              </a:r>
              <a:r>
                <a:rPr lang="en-US" altLang="zh-CN" sz="2800" b="1" baseline="30000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sz="2800" b="1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   +   Fe</a:t>
              </a:r>
              <a:r>
                <a:rPr lang="en-US" altLang="zh-CN" sz="2800" b="1" baseline="30000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2+</a:t>
              </a:r>
            </a:p>
          </p:txBody>
        </p: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3159544" y="1607830"/>
              <a:ext cx="576262" cy="215901"/>
              <a:chOff x="2336" y="2115"/>
              <a:chExt cx="363" cy="136"/>
            </a:xfrm>
            <a:grpFill/>
          </p:grpSpPr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336" y="2160"/>
                <a:ext cx="363" cy="0"/>
              </a:xfrm>
              <a:prstGeom prst="line">
                <a:avLst/>
              </a:prstGeom>
              <a:grpFill/>
              <a:ln w="28575">
                <a:solidFill>
                  <a:srgbClr val="003E3D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flipH="1" flipV="1">
                <a:off x="2608" y="2115"/>
                <a:ext cx="91" cy="45"/>
              </a:xfrm>
              <a:prstGeom prst="line">
                <a:avLst/>
              </a:prstGeom>
              <a:grpFill/>
              <a:ln w="28575">
                <a:solidFill>
                  <a:srgbClr val="003E3D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 flipH="1">
                <a:off x="2336" y="2205"/>
                <a:ext cx="363" cy="0"/>
              </a:xfrm>
              <a:prstGeom prst="line">
                <a:avLst/>
              </a:prstGeom>
              <a:grpFill/>
              <a:ln w="28575">
                <a:solidFill>
                  <a:srgbClr val="003E3D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36" y="2205"/>
                <a:ext cx="90" cy="46"/>
              </a:xfrm>
              <a:prstGeom prst="line">
                <a:avLst/>
              </a:prstGeom>
              <a:grpFill/>
              <a:ln w="28575">
                <a:solidFill>
                  <a:srgbClr val="003E3D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02852" y="3284984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825" y="2780928"/>
            <a:ext cx="18687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zh-CN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-24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3347864" y="-19643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7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学以致用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用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5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4857752" y="2154962"/>
            <a:ext cx="3643338" cy="142876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1" name="梯形 100"/>
          <p:cNvSpPr/>
          <p:nvPr/>
        </p:nvSpPr>
        <p:spPr>
          <a:xfrm>
            <a:off x="5572132" y="3546688"/>
            <a:ext cx="2428892" cy="1370440"/>
          </a:xfrm>
          <a:prstGeom prst="trapezoid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76" name="Rectangle 2"/>
          <p:cNvSpPr>
            <a:spLocks noChangeArrowheads="1"/>
          </p:cNvSpPr>
          <p:nvPr/>
        </p:nvSpPr>
        <p:spPr bwMode="auto">
          <a:xfrm>
            <a:off x="1835696" y="72678"/>
            <a:ext cx="5826131" cy="9080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教学背景及整合设计思路</a:t>
            </a:r>
            <a:endParaRPr lang="zh-CN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428596" y="3583722"/>
            <a:ext cx="2143140" cy="15001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</a:t>
            </a:r>
            <a:endParaRPr lang="en-US" altLang="zh-CN" sz="2400" b="1" dirty="0" smtClean="0">
              <a:solidFill>
                <a:srgbClr val="30311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化合物</a:t>
            </a:r>
            <a:endParaRPr lang="en-US" altLang="zh-CN" sz="2400" b="1" dirty="0" smtClean="0">
              <a:solidFill>
                <a:srgbClr val="30311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6" name="肘形连接符 55"/>
          <p:cNvCxnSpPr/>
          <p:nvPr/>
        </p:nvCxnSpPr>
        <p:spPr>
          <a:xfrm flipV="1">
            <a:off x="467544" y="2140712"/>
            <a:ext cx="7816952" cy="129842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 bwMode="auto">
          <a:xfrm>
            <a:off x="2357422" y="3583722"/>
            <a:ext cx="2143140" cy="15001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基本概念基本理论</a:t>
            </a:r>
            <a:endParaRPr lang="zh-CN" altLang="en-US" sz="2400" dirty="0">
              <a:solidFill>
                <a:srgbClr val="30311D"/>
              </a:solidFill>
            </a:endParaRP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gray">
          <a:xfrm>
            <a:off x="35496" y="2848546"/>
            <a:ext cx="2286016" cy="652462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高三一轮复习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AutoShape 8"/>
          <p:cNvSpPr>
            <a:spLocks noChangeArrowheads="1"/>
          </p:cNvSpPr>
          <p:nvPr/>
        </p:nvSpPr>
        <p:spPr bwMode="gray">
          <a:xfrm>
            <a:off x="1691680" y="2070984"/>
            <a:ext cx="1714512" cy="652462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3200" dirty="0" smtClean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浅层单一</a:t>
            </a:r>
            <a:endParaRPr lang="zh-CN" altLang="en-US" sz="3200" dirty="0">
              <a:solidFill>
                <a:srgbClr val="0000FF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357422" y="3869474"/>
            <a:ext cx="214314" cy="1000132"/>
          </a:xfrm>
          <a:prstGeom prst="ellipse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下箭头 79"/>
          <p:cNvSpPr/>
          <p:nvPr/>
        </p:nvSpPr>
        <p:spPr>
          <a:xfrm flipV="1">
            <a:off x="2172960" y="2659792"/>
            <a:ext cx="583238" cy="1362942"/>
          </a:xfrm>
          <a:prstGeom prst="downArrow">
            <a:avLst/>
          </a:prstGeom>
          <a:solidFill>
            <a:srgbClr val="0000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gray">
          <a:xfrm>
            <a:off x="4283968" y="1556792"/>
            <a:ext cx="2286016" cy="652462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高三二轮复习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13514" y="4086131"/>
            <a:ext cx="179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元素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化合物</a:t>
            </a:r>
            <a:endParaRPr lang="zh-CN" altLang="en-US" sz="2400" dirty="0"/>
          </a:p>
        </p:txBody>
      </p:sp>
      <p:sp>
        <p:nvSpPr>
          <p:cNvPr id="90" name="椭圆 89"/>
          <p:cNvSpPr/>
          <p:nvPr/>
        </p:nvSpPr>
        <p:spPr bwMode="auto">
          <a:xfrm>
            <a:off x="1428728" y="4572008"/>
            <a:ext cx="2143140" cy="114300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定性实验</a:t>
            </a:r>
            <a:endParaRPr lang="en-US" altLang="zh-CN" sz="2400" b="1" dirty="0" smtClean="0">
              <a:solidFill>
                <a:srgbClr val="30311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定量分析</a:t>
            </a:r>
            <a:endParaRPr lang="zh-CN" altLang="en-US" sz="2400" b="1" dirty="0">
              <a:solidFill>
                <a:srgbClr val="30311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椭圆 91"/>
          <p:cNvSpPr/>
          <p:nvPr/>
        </p:nvSpPr>
        <p:spPr>
          <a:xfrm rot="6300000">
            <a:off x="2865465" y="4198489"/>
            <a:ext cx="208746" cy="1076014"/>
          </a:xfrm>
          <a:prstGeom prst="ellipse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3" name="椭圆 92"/>
          <p:cNvSpPr/>
          <p:nvPr/>
        </p:nvSpPr>
        <p:spPr>
          <a:xfrm rot="15300000" flipV="1">
            <a:off x="1866229" y="4203685"/>
            <a:ext cx="208746" cy="1076014"/>
          </a:xfrm>
          <a:prstGeom prst="ellipse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4811861" y="2367113"/>
            <a:ext cx="2143140" cy="121444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基本概念基本理论</a:t>
            </a:r>
            <a:endParaRPr lang="zh-CN" altLang="en-US" sz="2400" dirty="0">
              <a:solidFill>
                <a:srgbClr val="30311D"/>
              </a:solidFill>
            </a:endParaRPr>
          </a:p>
        </p:txBody>
      </p:sp>
      <p:sp>
        <p:nvSpPr>
          <p:cNvPr id="99" name="椭圆 98"/>
          <p:cNvSpPr/>
          <p:nvPr/>
        </p:nvSpPr>
        <p:spPr bwMode="auto">
          <a:xfrm>
            <a:off x="6520982" y="2387882"/>
            <a:ext cx="2143140" cy="114300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探究实验设计评价</a:t>
            </a:r>
            <a:endParaRPr lang="en-US" altLang="zh-CN" sz="2400" b="1" dirty="0" smtClean="0">
              <a:solidFill>
                <a:srgbClr val="30311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5316253" y="1982213"/>
            <a:ext cx="2857520" cy="78581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0311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定量   分析</a:t>
            </a:r>
            <a:endParaRPr lang="zh-CN" altLang="en-US" sz="2400" b="1" dirty="0">
              <a:solidFill>
                <a:srgbClr val="30311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椭圆 103"/>
          <p:cNvSpPr/>
          <p:nvPr/>
        </p:nvSpPr>
        <p:spPr>
          <a:xfrm rot="10800000" flipV="1">
            <a:off x="6035520" y="3425281"/>
            <a:ext cx="1497918" cy="7042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Fe</a:t>
            </a:r>
            <a:r>
              <a:rPr lang="en-US" altLang="zh-CN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3+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AutoShape 8"/>
          <p:cNvSpPr>
            <a:spLocks noChangeArrowheads="1"/>
          </p:cNvSpPr>
          <p:nvPr/>
        </p:nvSpPr>
        <p:spPr bwMode="gray">
          <a:xfrm>
            <a:off x="5940152" y="1124744"/>
            <a:ext cx="1785950" cy="652462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3200" dirty="0" smtClean="0">
                <a:solidFill>
                  <a:srgbClr val="00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深层整合</a:t>
            </a:r>
            <a:endParaRPr lang="zh-CN" altLang="en-US" sz="3200" dirty="0">
              <a:solidFill>
                <a:srgbClr val="0000FF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6" name="下箭头 105"/>
          <p:cNvSpPr/>
          <p:nvPr/>
        </p:nvSpPr>
        <p:spPr>
          <a:xfrm flipV="1">
            <a:off x="6429389" y="1750587"/>
            <a:ext cx="608358" cy="1720132"/>
          </a:xfrm>
          <a:prstGeom prst="downArrow">
            <a:avLst/>
          </a:prstGeom>
          <a:solidFill>
            <a:srgbClr val="0000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gray">
          <a:xfrm>
            <a:off x="8468507" y="1739392"/>
            <a:ext cx="751398" cy="284173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研</a:t>
            </a:r>
            <a:endParaRPr lang="en-US" altLang="zh-CN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究</a:t>
            </a:r>
            <a:endParaRPr lang="en-US" altLang="zh-CN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目</a:t>
            </a:r>
            <a:endParaRPr lang="en-US" altLang="zh-CN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标</a:t>
            </a:r>
            <a:endParaRPr lang="zh-CN" altLang="en-US" sz="36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70" y="1"/>
            <a:ext cx="1014662" cy="93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54" grpId="0" animBg="1"/>
      <p:bldP spid="72" grpId="0" animBg="1"/>
      <p:bldP spid="76" grpId="0"/>
      <p:bldP spid="78" grpId="0"/>
      <p:bldP spid="79" grpId="0" animBg="1"/>
      <p:bldP spid="80" grpId="0" animBg="1"/>
      <p:bldP spid="83" grpId="0"/>
      <p:bldP spid="88" grpId="0"/>
      <p:bldP spid="90" grpId="0" animBg="1"/>
      <p:bldP spid="92" grpId="0" animBg="1"/>
      <p:bldP spid="93" grpId="0" animBg="1"/>
      <p:bldP spid="98" grpId="0"/>
      <p:bldP spid="99" grpId="0"/>
      <p:bldP spid="100" grpId="0"/>
      <p:bldP spid="104" grpId="0" animBg="1"/>
      <p:bldP spid="105" grpId="0"/>
      <p:bldP spid="106" grpId="0" animBg="1"/>
      <p:bldP spid="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5" y="950197"/>
            <a:ext cx="30575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4767" y="260648"/>
            <a:ext cx="677108" cy="39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银镜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溶解过程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3502749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3473218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6668895" y="548680"/>
            <a:ext cx="1086278" cy="2236788"/>
            <a:chOff x="976" y="935"/>
            <a:chExt cx="756" cy="1409"/>
          </a:xfrm>
          <a:noFill/>
        </p:grpSpPr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976" y="935"/>
              <a:ext cx="725" cy="14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140" y="1207"/>
              <a:ext cx="363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003E3D"/>
                  </a:solidFill>
                </a:rPr>
                <a:t>+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063" y="1525"/>
              <a:ext cx="408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 dirty="0" err="1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en-US" altLang="zh-CN" sz="2400" b="1" baseline="30000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1020" y="2053"/>
              <a:ext cx="712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AgCl↓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044" y="1888"/>
              <a:ext cx="386" cy="2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003E3D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15626" y="293812"/>
            <a:ext cx="5020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3E3D"/>
                </a:solidFill>
                <a:latin typeface="Times New Roman" pitchFamily="18" charset="0"/>
                <a:cs typeface="Times New Roman" pitchFamily="18" charset="0"/>
              </a:rPr>
              <a:t>Ag  +  Fe</a:t>
            </a:r>
            <a:r>
              <a:rPr lang="en-US" altLang="zh-CN" sz="2800" b="1" baseline="30000" dirty="0">
                <a:solidFill>
                  <a:srgbClr val="003E3D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altLang="zh-CN" sz="2800" b="1" dirty="0">
                <a:solidFill>
                  <a:srgbClr val="003E3D"/>
                </a:solidFill>
                <a:latin typeface="Times New Roman" pitchFamily="18" charset="0"/>
                <a:cs typeface="Times New Roman" pitchFamily="18" charset="0"/>
              </a:rPr>
              <a:t>            Ag</a:t>
            </a:r>
            <a:r>
              <a:rPr lang="en-US" altLang="zh-CN" sz="2800" b="1" baseline="30000" dirty="0">
                <a:solidFill>
                  <a:srgbClr val="003E3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800" b="1" dirty="0">
                <a:solidFill>
                  <a:srgbClr val="003E3D"/>
                </a:solidFill>
                <a:latin typeface="Times New Roman" pitchFamily="18" charset="0"/>
                <a:cs typeface="Times New Roman" pitchFamily="18" charset="0"/>
              </a:rPr>
              <a:t>   +   Fe</a:t>
            </a:r>
            <a:r>
              <a:rPr lang="en-US" altLang="zh-CN" sz="2800" b="1" baseline="30000" dirty="0">
                <a:solidFill>
                  <a:srgbClr val="003E3D"/>
                </a:solidFill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867946" y="486912"/>
            <a:ext cx="576262" cy="215900"/>
            <a:chOff x="2336" y="2115"/>
            <a:chExt cx="363" cy="136"/>
          </a:xfrm>
        </p:grpSpPr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2336" y="2160"/>
              <a:ext cx="363" cy="0"/>
            </a:xfrm>
            <a:prstGeom prst="line">
              <a:avLst/>
            </a:prstGeom>
            <a:noFill/>
            <a:ln w="28575">
              <a:solidFill>
                <a:srgbClr val="003E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 flipH="1" flipV="1">
              <a:off x="2608" y="2115"/>
              <a:ext cx="91" cy="45"/>
            </a:xfrm>
            <a:prstGeom prst="line">
              <a:avLst/>
            </a:prstGeom>
            <a:noFill/>
            <a:ln w="28575">
              <a:solidFill>
                <a:srgbClr val="003E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 flipH="1">
              <a:off x="2336" y="2205"/>
              <a:ext cx="363" cy="0"/>
            </a:xfrm>
            <a:prstGeom prst="line">
              <a:avLst/>
            </a:prstGeom>
            <a:noFill/>
            <a:ln w="28575">
              <a:solidFill>
                <a:srgbClr val="003E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2336" y="2205"/>
              <a:ext cx="90" cy="46"/>
            </a:xfrm>
            <a:prstGeom prst="line">
              <a:avLst/>
            </a:prstGeom>
            <a:noFill/>
            <a:ln w="28575">
              <a:solidFill>
                <a:srgbClr val="003E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041418" y="1139089"/>
            <a:ext cx="5000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ea typeface="楷体_GB2312" pitchFamily="49" charset="-122"/>
              </a:rPr>
              <a:t>平衡移动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6823" y="1119709"/>
            <a:ext cx="8727665" cy="5419882"/>
            <a:chOff x="-100836" y="1298699"/>
            <a:chExt cx="8727665" cy="5419882"/>
          </a:xfrm>
        </p:grpSpPr>
        <p:sp>
          <p:nvSpPr>
            <p:cNvPr id="43" name="矩形 42"/>
            <p:cNvSpPr/>
            <p:nvPr/>
          </p:nvSpPr>
          <p:spPr>
            <a:xfrm>
              <a:off x="-100836" y="5104293"/>
              <a:ext cx="8604448" cy="1614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设计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意图：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运用已学的整合方法，</a:t>
              </a:r>
              <a:r>
                <a:rPr lang="zh-CN" altLang="zh-CN" sz="28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解决生活</a:t>
              </a:r>
              <a:r>
                <a:rPr lang="zh-CN" altLang="zh-CN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中</a:t>
              </a:r>
              <a:r>
                <a:rPr lang="zh-CN" altLang="en-US" sz="28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实际</a:t>
              </a:r>
              <a:r>
                <a:rPr lang="zh-CN" altLang="zh-CN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问题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。银镜的洗涤、银离子的回收再利用让学生体会</a:t>
              </a:r>
              <a:r>
                <a:rPr lang="zh-CN" altLang="zh-CN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绿色</a:t>
              </a:r>
              <a:r>
                <a:rPr lang="zh-CN" altLang="zh-CN" sz="28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化学</a:t>
              </a:r>
              <a:r>
                <a:rPr lang="zh-CN" altLang="zh-CN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思想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  <a:endPara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190345" y="2153319"/>
              <a:ext cx="1436484" cy="61003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</a:rPr>
                <a:t>平衡观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697332" y="1388070"/>
              <a:ext cx="504056" cy="15951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</a:rPr>
                <a:t>绿色化学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185867" y="1298699"/>
              <a:ext cx="1436484" cy="61003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</a:rPr>
                <a:t>粒子观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直角上箭头 45"/>
          <p:cNvSpPr/>
          <p:nvPr/>
        </p:nvSpPr>
        <p:spPr>
          <a:xfrm flipV="1">
            <a:off x="6112856" y="1067651"/>
            <a:ext cx="714380" cy="1643074"/>
          </a:xfrm>
          <a:prstGeom prst="bentUpArrow">
            <a:avLst>
              <a:gd name="adj1" fmla="val 16380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57158" y="2007072"/>
            <a:ext cx="796324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</a:t>
            </a:r>
            <a:r>
              <a:rPr lang="zh-CN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运用</a:t>
            </a:r>
            <a:r>
              <a:rPr lang="zh-CN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立体整合</a:t>
            </a:r>
            <a:r>
              <a:rPr lang="zh-CN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式化学</a:t>
            </a:r>
            <a:r>
              <a:rPr lang="zh-CN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思维</a:t>
            </a:r>
            <a:r>
              <a:rPr lang="zh-CN" altLang="en-US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梳理</a:t>
            </a:r>
            <a:endParaRPr lang="en-US" altLang="zh-CN" sz="36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    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NH</a:t>
            </a:r>
            <a:r>
              <a:rPr lang="en-US" altLang="zh-CN" sz="3600" b="1" baseline="-25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3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、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  Fe</a:t>
            </a:r>
            <a:r>
              <a:rPr lang="en-US" altLang="zh-CN" sz="3600" b="1" baseline="30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2</a:t>
            </a:r>
            <a:r>
              <a:rPr lang="en-US" altLang="zh-CN" sz="36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SO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等</a:t>
            </a:r>
            <a:r>
              <a:rPr lang="zh-CN" altLang="en-US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物质的性质？</a:t>
            </a:r>
            <a:endParaRPr lang="zh-CN" altLang="en-US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9538" y="4145258"/>
            <a:ext cx="7342924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设计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意图：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</a:t>
            </a: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在引导学生思维从发散到归纳再到演绎，达到举一反三灵活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应用目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04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649412"/>
            <a:ext cx="402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布白留疑：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3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07504" y="1109182"/>
            <a:ext cx="8784976" cy="5560178"/>
            <a:chOff x="107504" y="1109182"/>
            <a:chExt cx="8784976" cy="5560178"/>
          </a:xfrm>
        </p:grpSpPr>
        <p:pic>
          <p:nvPicPr>
            <p:cNvPr id="44" name="Picture 2" descr="C:\Users\teacher\Desktop\20140507_144452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09182"/>
              <a:ext cx="8784976" cy="556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组合 136"/>
            <p:cNvGrpSpPr>
              <a:grpSpLocks/>
            </p:cNvGrpSpPr>
            <p:nvPr/>
          </p:nvGrpSpPr>
          <p:grpSpPr bwMode="auto">
            <a:xfrm>
              <a:off x="7400382" y="1357298"/>
              <a:ext cx="1243584" cy="1182688"/>
              <a:chOff x="7007710" y="173325"/>
              <a:chExt cx="1243584" cy="1182758"/>
            </a:xfrm>
          </p:grpSpPr>
          <p:grpSp>
            <p:nvGrpSpPr>
              <p:cNvPr id="35" name="组合 1068"/>
              <p:cNvGrpSpPr>
                <a:grpSpLocks/>
              </p:cNvGrpSpPr>
              <p:nvPr/>
            </p:nvGrpSpPr>
            <p:grpSpPr bwMode="auto">
              <a:xfrm>
                <a:off x="7007710" y="192376"/>
                <a:ext cx="1243584" cy="1163707"/>
                <a:chOff x="1334074" y="1482599"/>
                <a:chExt cx="1243793" cy="1164499"/>
              </a:xfrm>
            </p:grpSpPr>
            <p:sp>
              <p:nvSpPr>
                <p:cNvPr id="38" name="Oval 22"/>
                <p:cNvSpPr>
                  <a:spLocks noChangeArrowheads="1"/>
                </p:cNvSpPr>
                <p:nvPr/>
              </p:nvSpPr>
              <p:spPr bwMode="auto">
                <a:xfrm>
                  <a:off x="1334074" y="1482599"/>
                  <a:ext cx="1171772" cy="11644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80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TextBox 1066"/>
                <p:cNvSpPr txBox="1">
                  <a:spLocks noChangeArrowheads="1"/>
                </p:cNvSpPr>
                <p:nvPr/>
              </p:nvSpPr>
              <p:spPr bwMode="auto">
                <a:xfrm>
                  <a:off x="1469685" y="1607657"/>
                  <a:ext cx="1108182" cy="369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 b="1" dirty="0" smtClean="0">
                      <a:latin typeface="Verdana" pitchFamily="34" charset="0"/>
                      <a:ea typeface="微软雅黑" pitchFamily="34" charset="-122"/>
                    </a:rPr>
                    <a:t>板书</a:t>
                  </a:r>
                  <a:endParaRPr lang="en-US" altLang="zh-CN" sz="2800" b="1" dirty="0" smtClean="0">
                    <a:latin typeface="Verdana" pitchFamily="34" charset="0"/>
                    <a:ea typeface="微软雅黑" pitchFamily="34" charset="-122"/>
                  </a:endParaRPr>
                </a:p>
                <a:p>
                  <a:pPr eaLnBrk="1" hangingPunct="1"/>
                  <a:r>
                    <a:rPr lang="zh-CN" altLang="en-US" sz="2800" b="1" dirty="0" smtClean="0">
                      <a:latin typeface="Verdana" pitchFamily="34" charset="0"/>
                      <a:ea typeface="微软雅黑" pitchFamily="34" charset="-122"/>
                    </a:rPr>
                    <a:t>设计</a:t>
                  </a:r>
                  <a:endParaRPr lang="en-US" sz="2800" b="1" dirty="0">
                    <a:latin typeface="Verdana" pitchFamily="34" charset="0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6" name="TextBox 1066"/>
              <p:cNvSpPr txBox="1">
                <a:spLocks noChangeArrowheads="1"/>
              </p:cNvSpPr>
              <p:nvPr/>
            </p:nvSpPr>
            <p:spPr bwMode="auto">
              <a:xfrm>
                <a:off x="7459205" y="389362"/>
                <a:ext cx="184731" cy="523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sz="28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TextBox 1066"/>
              <p:cNvSpPr txBox="1">
                <a:spLocks noChangeArrowheads="1"/>
              </p:cNvSpPr>
              <p:nvPr/>
            </p:nvSpPr>
            <p:spPr bwMode="auto">
              <a:xfrm>
                <a:off x="7081880" y="173325"/>
                <a:ext cx="184731" cy="83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zh-CN" sz="4800" b="1" dirty="0">
                  <a:latin typeface="方正超粗黑简体" charset="-122"/>
                  <a:ea typeface="方正超粗黑简体" charset="-122"/>
                </a:endParaRPr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1782" y="2431870"/>
            <a:ext cx="642942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知识框架建构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272063" y="3731216"/>
            <a:ext cx="4244153" cy="1842640"/>
            <a:chOff x="843941" y="3685256"/>
            <a:chExt cx="4143404" cy="1842640"/>
          </a:xfrm>
        </p:grpSpPr>
        <p:sp>
          <p:nvSpPr>
            <p:cNvPr id="53" name="圆角矩形 52"/>
            <p:cNvSpPr/>
            <p:nvPr/>
          </p:nvSpPr>
          <p:spPr>
            <a:xfrm>
              <a:off x="1142976" y="3685256"/>
              <a:ext cx="3714776" cy="17859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43941" y="3712014"/>
              <a:ext cx="414340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400" b="1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基本概念  基本原理</a:t>
              </a:r>
              <a:endPara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800" spc="-400" dirty="0" smtClean="0">
                  <a:solidFill>
                    <a:srgbClr val="FF00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氧化还原反应         电化学</a:t>
              </a:r>
              <a:endParaRPr lang="en-US" altLang="zh-CN" sz="2800" spc="-400" dirty="0" smtClean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800" spc="-400" dirty="0" smtClean="0">
                  <a:solidFill>
                    <a:srgbClr val="FF00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离子反应                 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反应速率</a:t>
              </a:r>
              <a:endPara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800" spc="-90" dirty="0" smtClean="0">
                  <a:solidFill>
                    <a:srgbClr val="FF00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化学平衡  沉淀溶解平衡</a:t>
              </a:r>
              <a:endParaRPr lang="zh-CN" altLang="en-US" sz="2800" spc="-90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</p:txBody>
        </p:sp>
      </p:grpSp>
      <p:sp>
        <p:nvSpPr>
          <p:cNvPr id="48" name="梯形 47"/>
          <p:cNvSpPr/>
          <p:nvPr/>
        </p:nvSpPr>
        <p:spPr>
          <a:xfrm>
            <a:off x="1142976" y="5500702"/>
            <a:ext cx="6643734" cy="1000132"/>
          </a:xfrm>
          <a:prstGeom prst="trapezoid">
            <a:avLst>
              <a:gd name="adj" fmla="val 13658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元素化合物的性质</a:t>
            </a:r>
            <a:endParaRPr lang="en-US" altLang="zh-CN" sz="2400" dirty="0" smtClean="0">
              <a:solidFill>
                <a:schemeClr val="bg1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Fe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3+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、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HNO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、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I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－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、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Fe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2+</a:t>
            </a:r>
            <a:endParaRPr lang="zh-CN" altLang="en-US" sz="2400" baseline="30000" dirty="0" smtClean="0">
              <a:solidFill>
                <a:schemeClr val="bg1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 rot="10800000" flipV="1">
            <a:off x="3419873" y="5301208"/>
            <a:ext cx="2212074" cy="530832"/>
          </a:xfrm>
          <a:prstGeom prst="ellipse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载体</a:t>
            </a:r>
            <a:endParaRPr lang="zh-CN" altLang="en-US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844" y="220784"/>
            <a:ext cx="293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思收获</a:t>
            </a: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42021" y="1025797"/>
            <a:ext cx="3830179" cy="2705419"/>
            <a:chOff x="2143674" y="1025797"/>
            <a:chExt cx="4556506" cy="2736255"/>
          </a:xfrm>
        </p:grpSpPr>
        <p:sp>
          <p:nvSpPr>
            <p:cNvPr id="2" name="等腰三角形 1"/>
            <p:cNvSpPr/>
            <p:nvPr/>
          </p:nvSpPr>
          <p:spPr>
            <a:xfrm>
              <a:off x="2143674" y="1025797"/>
              <a:ext cx="4556506" cy="2736255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zh-CN" altLang="en-US" sz="2000" baseline="30000" dirty="0">
                <a:solidFill>
                  <a:srgbClr val="FFFF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7824" y="2060848"/>
              <a:ext cx="2762636" cy="133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化学</a:t>
              </a:r>
              <a:r>
                <a:rPr lang="zh-CN" altLang="en-US" sz="2000" b="1" dirty="0" smtClean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实验</a:t>
              </a:r>
              <a:endParaRPr lang="en-US" altLang="zh-CN" sz="2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000" dirty="0">
                  <a:solidFill>
                    <a:srgbClr val="FFFF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设计  操作  观察</a:t>
              </a:r>
              <a:endParaRPr lang="en-US" altLang="zh-CN" sz="2000" dirty="0">
                <a:solidFill>
                  <a:srgbClr val="FFFF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000" dirty="0">
                  <a:solidFill>
                    <a:srgbClr val="FFFF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变量控制   </a:t>
              </a:r>
              <a:r>
                <a:rPr lang="zh-CN" altLang="en-US" sz="2000" dirty="0" smtClean="0">
                  <a:solidFill>
                    <a:srgbClr val="FFFF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评价</a:t>
              </a:r>
              <a:endParaRPr lang="en-US" altLang="zh-CN" sz="2000" dirty="0" smtClean="0">
                <a:solidFill>
                  <a:srgbClr val="FFFF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FFFF00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探究实验 方法步骤</a:t>
              </a:r>
              <a:endParaRPr lang="zh-CN" altLang="en-US" sz="2000" baseline="30000" dirty="0">
                <a:solidFill>
                  <a:srgbClr val="FFFF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5577" y="1214422"/>
            <a:ext cx="7344818" cy="5238915"/>
            <a:chOff x="755577" y="1214422"/>
            <a:chExt cx="7344818" cy="523891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7" name="直接箭头连接符 6"/>
            <p:cNvCxnSpPr/>
            <p:nvPr/>
          </p:nvCxnSpPr>
          <p:spPr>
            <a:xfrm rot="16200000" flipV="1">
              <a:off x="3840611" y="2160125"/>
              <a:ext cx="5205488" cy="3314081"/>
            </a:xfrm>
            <a:prstGeom prst="straightConnector1">
              <a:avLst/>
            </a:prstGeom>
            <a:ln w="76200" cap="rnd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rot="5400000" flipH="1" flipV="1">
              <a:off x="-169983" y="2139982"/>
              <a:ext cx="5238915" cy="3387796"/>
            </a:xfrm>
            <a:prstGeom prst="straightConnector1">
              <a:avLst/>
            </a:prstGeom>
            <a:ln w="76200" cap="rnd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3786182" y="0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31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课后反思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思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6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8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1240019" y="5553340"/>
            <a:ext cx="2275355" cy="8267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分类观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05606" y="5583598"/>
            <a:ext cx="2072094" cy="804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微粒观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37399" y="5623481"/>
            <a:ext cx="2072094" cy="804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600" dirty="0" smtClean="0">
                <a:solidFill>
                  <a:prstClr val="white"/>
                </a:solidFill>
              </a:rPr>
              <a:t>氧化还原观</a:t>
            </a:r>
            <a:endParaRPr lang="zh-CN" altLang="en-US" sz="2400" b="1" spc="-600" dirty="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0429" y="4827002"/>
            <a:ext cx="4524140" cy="824918"/>
            <a:chOff x="2100596" y="4927673"/>
            <a:chExt cx="4524140" cy="824918"/>
          </a:xfrm>
          <a:solidFill>
            <a:srgbClr val="FFFF00"/>
          </a:solidFill>
        </p:grpSpPr>
        <p:sp>
          <p:nvSpPr>
            <p:cNvPr id="24" name="椭圆 23"/>
            <p:cNvSpPr/>
            <p:nvPr/>
          </p:nvSpPr>
          <p:spPr>
            <a:xfrm>
              <a:off x="2100596" y="4927673"/>
              <a:ext cx="2161224" cy="75291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</a:rPr>
                <a:t>能量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观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463512" y="4942693"/>
              <a:ext cx="2161224" cy="8098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</a:rPr>
                <a:t>平衡观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3772070" y="1792151"/>
            <a:ext cx="1944216" cy="9343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904" y="128826"/>
            <a:ext cx="293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思收获</a:t>
            </a: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179512" y="1812880"/>
            <a:ext cx="642942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观念整合提升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76064" y="955765"/>
            <a:ext cx="8388424" cy="5480683"/>
            <a:chOff x="755576" y="972653"/>
            <a:chExt cx="7344816" cy="548068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37" name="直接箭头连接符 36"/>
            <p:cNvCxnSpPr/>
            <p:nvPr/>
          </p:nvCxnSpPr>
          <p:spPr>
            <a:xfrm flipH="1" flipV="1">
              <a:off x="4525909" y="972653"/>
              <a:ext cx="3574483" cy="5474965"/>
            </a:xfrm>
            <a:prstGeom prst="straightConnector1">
              <a:avLst/>
            </a:prstGeom>
            <a:ln w="76200" cap="rnd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755576" y="996149"/>
              <a:ext cx="3534219" cy="5457187"/>
            </a:xfrm>
            <a:prstGeom prst="straightConnector1">
              <a:avLst/>
            </a:prstGeom>
            <a:ln w="76200" cap="rnd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3347864" y="2773141"/>
            <a:ext cx="2808312" cy="2096019"/>
            <a:chOff x="2411760" y="2389470"/>
            <a:chExt cx="2952328" cy="2407682"/>
          </a:xfrm>
        </p:grpSpPr>
        <p:sp>
          <p:nvSpPr>
            <p:cNvPr id="18" name="椭圆 17"/>
            <p:cNvSpPr/>
            <p:nvPr/>
          </p:nvSpPr>
          <p:spPr>
            <a:xfrm>
              <a:off x="2411760" y="3313066"/>
              <a:ext cx="2952328" cy="148408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altLang="zh-CN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实验</a:t>
              </a:r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观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55776" y="3573016"/>
              <a:ext cx="129614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/>
                <a:t>定性</a:t>
              </a:r>
              <a:endParaRPr lang="zh-CN" altLang="en-US" sz="2400" b="1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923928" y="3551053"/>
              <a:ext cx="129614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/>
                <a:t>定量</a:t>
              </a:r>
              <a:endParaRPr lang="zh-CN" altLang="en-US" sz="2400" b="1" dirty="0"/>
            </a:p>
          </p:txBody>
        </p:sp>
        <p:sp>
          <p:nvSpPr>
            <p:cNvPr id="29" name="椭圆 28"/>
            <p:cNvSpPr/>
            <p:nvPr/>
          </p:nvSpPr>
          <p:spPr>
            <a:xfrm>
              <a:off x="2886583" y="2389470"/>
              <a:ext cx="1982844" cy="92359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绿色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化学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4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2662" y="140714"/>
            <a:ext cx="293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思收获</a:t>
            </a: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331935" y="2004863"/>
            <a:ext cx="642942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认知水平发展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7596336" y="1586366"/>
            <a:ext cx="1006515" cy="47768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331640" y="5207199"/>
            <a:ext cx="6089956" cy="1534169"/>
            <a:chOff x="1835695" y="5009509"/>
            <a:chExt cx="6089956" cy="1534169"/>
          </a:xfrm>
        </p:grpSpPr>
        <p:sp>
          <p:nvSpPr>
            <p:cNvPr id="9" name="矩形 8"/>
            <p:cNvSpPr/>
            <p:nvPr/>
          </p:nvSpPr>
          <p:spPr>
            <a:xfrm>
              <a:off x="2749719" y="5108337"/>
              <a:ext cx="5175932" cy="1206604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单一独立 →系统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关联</a:t>
              </a:r>
              <a:endPara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隶书" pitchFamily="49" charset="-122"/>
                  <a:ea typeface="隶书" pitchFamily="49" charset="-122"/>
                </a:rPr>
                <a:t>突破实际水平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835695" y="5009509"/>
              <a:ext cx="1828049" cy="1534169"/>
              <a:chOff x="1099335" y="2458888"/>
              <a:chExt cx="1458912" cy="1276350"/>
            </a:xfrm>
          </p:grpSpPr>
          <p:grpSp>
            <p:nvGrpSpPr>
              <p:cNvPr id="14" name="Group 57"/>
              <p:cNvGrpSpPr>
                <a:grpSpLocks/>
              </p:cNvGrpSpPr>
              <p:nvPr/>
            </p:nvGrpSpPr>
            <p:grpSpPr bwMode="auto">
              <a:xfrm>
                <a:off x="1099335" y="2458888"/>
                <a:ext cx="1458912" cy="1276350"/>
                <a:chOff x="612" y="1798"/>
                <a:chExt cx="919" cy="804"/>
              </a:xfrm>
            </p:grpSpPr>
            <p:grpSp>
              <p:nvGrpSpPr>
                <p:cNvPr id="16" name="Group 49"/>
                <p:cNvGrpSpPr>
                  <a:grpSpLocks/>
                </p:cNvGrpSpPr>
                <p:nvPr/>
              </p:nvGrpSpPr>
              <p:grpSpPr bwMode="auto">
                <a:xfrm>
                  <a:off x="679" y="1798"/>
                  <a:ext cx="814" cy="804"/>
                  <a:chOff x="793" y="2160"/>
                  <a:chExt cx="1004" cy="992"/>
                </a:xfrm>
              </p:grpSpPr>
              <p:sp>
                <p:nvSpPr>
                  <p:cNvPr id="18" name="Oval 11"/>
                  <p:cNvSpPr>
                    <a:spLocks noChangeArrowheads="1"/>
                  </p:cNvSpPr>
                  <p:nvPr/>
                </p:nvSpPr>
                <p:spPr bwMode="gray">
                  <a:xfrm rot="-772996">
                    <a:off x="835" y="2768"/>
                    <a:ext cx="714" cy="384"/>
                  </a:xfrm>
                  <a:prstGeom prst="ellipse">
                    <a:avLst/>
                  </a:prstGeom>
                  <a:solidFill>
                    <a:srgbClr val="0F2145">
                      <a:alpha val="30196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eaLnBrk="1" hangingPunct="1">
                      <a:spcBef>
                        <a:spcPct val="0"/>
                      </a:spcBef>
                      <a:buClrTx/>
                      <a:buSzTx/>
                      <a:defRPr/>
                    </a:pPr>
                    <a:endParaRPr lang="zh-CN" altLang="en-US" sz="12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9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793" y="2160"/>
                    <a:ext cx="1004" cy="9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l" eaLnBrk="1" hangingPunct="1">
                      <a:spcBef>
                        <a:spcPct val="0"/>
                      </a:spcBef>
                      <a:buClrTx/>
                      <a:buSzTx/>
                      <a:defRPr/>
                    </a:pPr>
                    <a:endParaRPr lang="zh-CN" altLang="en-US" sz="12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0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807" y="2165"/>
                    <a:ext cx="978" cy="8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l" eaLnBrk="1" hangingPunct="1">
                      <a:spcBef>
                        <a:spcPct val="0"/>
                      </a:spcBef>
                      <a:buClrTx/>
                      <a:buSzTx/>
                      <a:defRPr/>
                    </a:pPr>
                    <a:endParaRPr lang="zh-CN" altLang="en-US" sz="12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2174"/>
                    <a:ext cx="930" cy="8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l" eaLnBrk="1" hangingPunct="1">
                      <a:spcBef>
                        <a:spcPct val="0"/>
                      </a:spcBef>
                      <a:buClrTx/>
                      <a:buSzTx/>
                      <a:defRPr/>
                    </a:pPr>
                    <a:endParaRPr lang="zh-CN" altLang="en-US" sz="12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2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868" y="2197"/>
                    <a:ext cx="829" cy="67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l" eaLnBrk="1" hangingPunct="1">
                      <a:spcBef>
                        <a:spcPct val="0"/>
                      </a:spcBef>
                      <a:buClrTx/>
                      <a:buSzTx/>
                      <a:defRPr/>
                    </a:pPr>
                    <a:endParaRPr lang="zh-CN" altLang="en-US" sz="12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612" y="1870"/>
                  <a:ext cx="919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黑体" pitchFamily="49" charset="-122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1331640" y="2636912"/>
                <a:ext cx="956625" cy="69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知识</a:t>
                </a:r>
                <a:endPara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内化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1341513" y="3338033"/>
            <a:ext cx="6035587" cy="1747151"/>
            <a:chOff x="1341513" y="3338033"/>
            <a:chExt cx="6035587" cy="1747151"/>
          </a:xfrm>
        </p:grpSpPr>
        <p:sp>
          <p:nvSpPr>
            <p:cNvPr id="10" name="矩形 9"/>
            <p:cNvSpPr/>
            <p:nvPr/>
          </p:nvSpPr>
          <p:spPr>
            <a:xfrm>
              <a:off x="2558717" y="3447748"/>
              <a:ext cx="4818383" cy="1392235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僵化记忆 →灵活整合</a:t>
              </a:r>
              <a:endParaRPr lang="en-US" altLang="zh-CN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rgbClr val="7030A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跨越最近发展区</a:t>
              </a:r>
              <a:endParaRPr lang="zh-CN" altLang="en-US" sz="2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341513" y="3338033"/>
              <a:ext cx="1857150" cy="1747151"/>
              <a:chOff x="2193132" y="3831469"/>
              <a:chExt cx="1620838" cy="1417637"/>
            </a:xfrm>
          </p:grpSpPr>
          <p:grpSp>
            <p:nvGrpSpPr>
              <p:cNvPr id="26" name="Group 56"/>
              <p:cNvGrpSpPr>
                <a:grpSpLocks/>
              </p:cNvGrpSpPr>
              <p:nvPr/>
            </p:nvGrpSpPr>
            <p:grpSpPr bwMode="auto">
              <a:xfrm>
                <a:off x="2193132" y="3831469"/>
                <a:ext cx="1620838" cy="1417637"/>
                <a:chOff x="1443" y="2330"/>
                <a:chExt cx="1021" cy="893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gray">
                <a:xfrm rot="-772996">
                  <a:off x="1524" y="2877"/>
                  <a:ext cx="643" cy="346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gray">
                <a:xfrm>
                  <a:off x="1486" y="2330"/>
                  <a:ext cx="904" cy="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0" name="Oval 14"/>
                <p:cNvSpPr>
                  <a:spLocks noChangeArrowheads="1"/>
                </p:cNvSpPr>
                <p:nvPr/>
              </p:nvSpPr>
              <p:spPr bwMode="gray">
                <a:xfrm>
                  <a:off x="1498" y="2335"/>
                  <a:ext cx="881" cy="7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1" name="Oval 15"/>
                <p:cNvSpPr>
                  <a:spLocks noChangeArrowheads="1"/>
                </p:cNvSpPr>
                <p:nvPr/>
              </p:nvSpPr>
              <p:spPr bwMode="gray">
                <a:xfrm>
                  <a:off x="1507" y="2343"/>
                  <a:ext cx="838" cy="7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2" name="Oval 16"/>
                <p:cNvSpPr>
                  <a:spLocks noChangeArrowheads="1"/>
                </p:cNvSpPr>
                <p:nvPr/>
              </p:nvSpPr>
              <p:spPr bwMode="gray">
                <a:xfrm>
                  <a:off x="1554" y="2363"/>
                  <a:ext cx="746" cy="6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3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443" y="2395"/>
                  <a:ext cx="1021" cy="36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黑体" pitchFamily="49" charset="-122"/>
                  </a:endParaRPr>
                </a:p>
              </p:txBody>
            </p:sp>
          </p:grpSp>
          <p:sp>
            <p:nvSpPr>
              <p:cNvPr id="27" name="矩形 26"/>
              <p:cNvSpPr/>
              <p:nvPr/>
            </p:nvSpPr>
            <p:spPr>
              <a:xfrm>
                <a:off x="2544439" y="4077072"/>
                <a:ext cx="8034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方法</a:t>
                </a:r>
                <a:endPara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4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能力</a:t>
                </a:r>
                <a:endParaRPr lang="zh-CN" altLang="en-US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403648" y="1495872"/>
            <a:ext cx="5973452" cy="1789112"/>
            <a:chOff x="1403648" y="1495872"/>
            <a:chExt cx="5973452" cy="1789112"/>
          </a:xfrm>
        </p:grpSpPr>
        <p:sp>
          <p:nvSpPr>
            <p:cNvPr id="11" name="矩形 10"/>
            <p:cNvSpPr/>
            <p:nvPr/>
          </p:nvSpPr>
          <p:spPr>
            <a:xfrm>
              <a:off x="2558717" y="1604716"/>
              <a:ext cx="4818383" cy="139223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自主复习→合作求知</a:t>
              </a:r>
              <a:endParaRPr lang="en-US" altLang="zh-CN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隶书" pitchFamily="49" charset="-122"/>
                  <a:ea typeface="隶书" pitchFamily="49" charset="-122"/>
                </a:rPr>
                <a:t>攀至潜在高度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403648" y="1495872"/>
              <a:ext cx="1617662" cy="1789112"/>
              <a:chOff x="4682530" y="4149080"/>
              <a:chExt cx="1617662" cy="1789112"/>
            </a:xfrm>
          </p:grpSpPr>
          <p:grpSp>
            <p:nvGrpSpPr>
              <p:cNvPr id="35" name="Group 40"/>
              <p:cNvGrpSpPr>
                <a:grpSpLocks/>
              </p:cNvGrpSpPr>
              <p:nvPr/>
            </p:nvGrpSpPr>
            <p:grpSpPr bwMode="auto">
              <a:xfrm>
                <a:off x="4682530" y="4149080"/>
                <a:ext cx="1617662" cy="1789112"/>
                <a:chOff x="1944" y="2384"/>
                <a:chExt cx="1074" cy="1188"/>
              </a:xfrm>
            </p:grpSpPr>
            <p:sp>
              <p:nvSpPr>
                <p:cNvPr id="37" name="Oval 5"/>
                <p:cNvSpPr>
                  <a:spLocks noChangeArrowheads="1"/>
                </p:cNvSpPr>
                <p:nvPr/>
              </p:nvSpPr>
              <p:spPr bwMode="gray">
                <a:xfrm rot="-723406">
                  <a:off x="1987" y="3152"/>
                  <a:ext cx="905" cy="420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8" name="Oval 6"/>
                <p:cNvSpPr>
                  <a:spLocks noChangeArrowheads="1"/>
                </p:cNvSpPr>
                <p:nvPr/>
              </p:nvSpPr>
              <p:spPr bwMode="gray">
                <a:xfrm>
                  <a:off x="1944" y="2384"/>
                  <a:ext cx="1074" cy="1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9" name="Oval 7"/>
                <p:cNvSpPr>
                  <a:spLocks noChangeArrowheads="1"/>
                </p:cNvSpPr>
                <p:nvPr/>
              </p:nvSpPr>
              <p:spPr bwMode="gray">
                <a:xfrm>
                  <a:off x="1957" y="2390"/>
                  <a:ext cx="1050" cy="10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40" name="Oval 8"/>
                <p:cNvSpPr>
                  <a:spLocks noChangeArrowheads="1"/>
                </p:cNvSpPr>
                <p:nvPr/>
              </p:nvSpPr>
              <p:spPr bwMode="gray">
                <a:xfrm>
                  <a:off x="1968" y="2400"/>
                  <a:ext cx="998" cy="9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41" name="Oval 9"/>
                <p:cNvSpPr>
                  <a:spLocks noChangeArrowheads="1"/>
                </p:cNvSpPr>
                <p:nvPr/>
              </p:nvSpPr>
              <p:spPr bwMode="gray">
                <a:xfrm>
                  <a:off x="2026" y="2428"/>
                  <a:ext cx="887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 eaLnBrk="1" hangingPunct="1">
                    <a:spcBef>
                      <a:spcPct val="0"/>
                    </a:spcBef>
                    <a:buClrTx/>
                    <a:buSzTx/>
                    <a:defRPr/>
                  </a:pPr>
                  <a:endParaRPr lang="zh-CN" altLang="en-US" sz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5034135" y="4509120"/>
                <a:ext cx="90601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情感</a:t>
                </a:r>
                <a:endParaRPr lang="en-US" altLang="zh-CN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8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态度</a:t>
                </a:r>
                <a:endParaRPr lang="zh-CN" altLang="en-US" sz="28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8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776" y="1451547"/>
            <a:ext cx="4154153" cy="51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42844" y="240549"/>
            <a:ext cx="547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思探索</a:t>
            </a:r>
            <a:endParaRPr lang="en-US" altLang="zh-CN" sz="4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844824"/>
            <a:ext cx="708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同伴</a:t>
            </a:r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1325251"/>
            <a:ext cx="4102516" cy="52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025" y="1300185"/>
            <a:ext cx="47529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3786182" y="0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14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课后反思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思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6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3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73" y="1842679"/>
            <a:ext cx="74892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</a:t>
            </a:r>
            <a:endParaRPr lang="en-US" altLang="zh-CN" sz="4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</a:t>
            </a:r>
            <a:endParaRPr lang="en-US" altLang="zh-CN" sz="4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反</a:t>
            </a:r>
            <a:endParaRPr lang="en-US" altLang="zh-CN" sz="4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馈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5" name="Picture 3" descr="C:\Users\tj4z\AppData\Roaming\Tencent\Users\75579579\QQ\WinTemp\RichOle\JCGJTRJKQ%@XKVEXAQC]T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8" y="1254750"/>
            <a:ext cx="6165785" cy="5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j4z\AppData\Roaming\Tencent\Users\75579579\QQ\WinTemp\RichOle\4K6PCUZ@~{A@CPY[@8XS{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54750"/>
            <a:ext cx="6315654" cy="52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j4z\AppData\Roaming\Tencent\Users\75579579\QQ\WinTemp\RichOle\4IJU]AJSXG9LQ[4%X%(V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9321"/>
            <a:ext cx="5294962" cy="5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844" y="240549"/>
            <a:ext cx="547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思探索</a:t>
            </a:r>
            <a:endParaRPr lang="en-US" altLang="zh-CN" sz="4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6182" y="0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9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课后反思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思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6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5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78592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参与课题研究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096" y="2788034"/>
            <a:ext cx="799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1.《</a:t>
            </a:r>
            <a:r>
              <a:rPr lang="zh-CN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学生主体参与教学策略研究</a:t>
            </a:r>
            <a:r>
              <a:rPr lang="en-US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2.《</a:t>
            </a:r>
            <a:r>
              <a:rPr lang="zh-CN" altLang="en-US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探究性教学策略在化学教学中的应用</a:t>
            </a:r>
            <a:r>
              <a:rPr lang="en-US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3.《</a:t>
            </a:r>
            <a:r>
              <a:rPr lang="zh-CN" altLang="en-US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高中化学高效课堂板书设计的研究</a:t>
            </a:r>
            <a:r>
              <a:rPr lang="en-US" altLang="zh-CN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32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67" y="4653136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探索高三化学复习课的高效教学模式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1685"/>
            <a:ext cx="547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思探索</a:t>
            </a:r>
            <a:endParaRPr lang="en-US" altLang="zh-CN" sz="4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6182" y="0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9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210588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课后反思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思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6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3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357298"/>
            <a:ext cx="7750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谢谢各位专家、同行的倾听！</a:t>
            </a:r>
            <a:endParaRPr lang="en-US" altLang="zh-CN" sz="4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不妥之处，恳请您批评指导！</a:t>
            </a:r>
            <a:endParaRPr lang="zh-CN" altLang="en-US" sz="4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077072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天津四中      矫可庆</a:t>
            </a:r>
            <a:endParaRPr lang="en-US" altLang="zh-C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电话：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13752040257</a:t>
            </a: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邮箱：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jiaokq911@126.com</a:t>
            </a:r>
          </a:p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QQ:     75579579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498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0" name="Line 12"/>
          <p:cNvSpPr>
            <a:spLocks noChangeShapeType="1"/>
          </p:cNvSpPr>
          <p:nvPr/>
        </p:nvSpPr>
        <p:spPr bwMode="gray">
          <a:xfrm flipH="1">
            <a:off x="0" y="3284538"/>
            <a:ext cx="250825" cy="35734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242888" y="5284788"/>
            <a:ext cx="3357563" cy="1773237"/>
            <a:chOff x="0" y="3203"/>
            <a:chExt cx="2115" cy="1117"/>
          </a:xfrm>
        </p:grpSpPr>
        <p:sp>
          <p:nvSpPr>
            <p:cNvPr id="58419" name="Line 14"/>
            <p:cNvSpPr>
              <a:spLocks noChangeShapeType="1"/>
            </p:cNvSpPr>
            <p:nvPr/>
          </p:nvSpPr>
          <p:spPr bwMode="gray">
            <a:xfrm flipH="1">
              <a:off x="0" y="3475"/>
              <a:ext cx="1746" cy="845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166927" name="AutoShape 15"/>
            <p:cNvSpPr>
              <a:spLocks noChangeArrowheads="1"/>
            </p:cNvSpPr>
            <p:nvPr/>
          </p:nvSpPr>
          <p:spPr bwMode="gray">
            <a:xfrm>
              <a:off x="1701" y="3203"/>
              <a:ext cx="414" cy="41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925" y="2133600"/>
            <a:ext cx="1268413" cy="5229225"/>
            <a:chOff x="0" y="1026"/>
            <a:chExt cx="799" cy="3294"/>
          </a:xfrm>
        </p:grpSpPr>
        <p:sp>
          <p:nvSpPr>
            <p:cNvPr id="58417" name="Line 17"/>
            <p:cNvSpPr>
              <a:spLocks noChangeShapeType="1"/>
            </p:cNvSpPr>
            <p:nvPr/>
          </p:nvSpPr>
          <p:spPr bwMode="gray">
            <a:xfrm flipH="1">
              <a:off x="0" y="1480"/>
              <a:ext cx="567" cy="284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166930" name="AutoShape 18"/>
            <p:cNvSpPr>
              <a:spLocks noChangeArrowheads="1"/>
            </p:cNvSpPr>
            <p:nvPr/>
          </p:nvSpPr>
          <p:spPr bwMode="gray">
            <a:xfrm>
              <a:off x="385" y="1026"/>
              <a:ext cx="414" cy="41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2862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500" y="3455988"/>
            <a:ext cx="2276475" cy="3573462"/>
            <a:chOff x="0" y="2069"/>
            <a:chExt cx="1434" cy="2251"/>
          </a:xfrm>
        </p:grpSpPr>
        <p:sp>
          <p:nvSpPr>
            <p:cNvPr id="58415" name="Line 20"/>
            <p:cNvSpPr>
              <a:spLocks noChangeShapeType="1"/>
            </p:cNvSpPr>
            <p:nvPr/>
          </p:nvSpPr>
          <p:spPr bwMode="gray">
            <a:xfrm flipH="1">
              <a:off x="0" y="2432"/>
              <a:ext cx="1111" cy="188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166933" name="AutoShape 21"/>
            <p:cNvSpPr>
              <a:spLocks noChangeArrowheads="1"/>
            </p:cNvSpPr>
            <p:nvPr/>
          </p:nvSpPr>
          <p:spPr bwMode="gray">
            <a:xfrm>
              <a:off x="1020" y="2069"/>
              <a:ext cx="414" cy="41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9216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554288" y="3500438"/>
            <a:ext cx="6121400" cy="1368425"/>
            <a:chOff x="1519" y="1770"/>
            <a:chExt cx="3856" cy="862"/>
          </a:xfrm>
        </p:grpSpPr>
        <p:grpSp>
          <p:nvGrpSpPr>
            <p:cNvPr id="58411" name="Group 28"/>
            <p:cNvGrpSpPr>
              <a:grpSpLocks/>
            </p:cNvGrpSpPr>
            <p:nvPr/>
          </p:nvGrpSpPr>
          <p:grpSpPr bwMode="auto">
            <a:xfrm>
              <a:off x="1519" y="1770"/>
              <a:ext cx="3856" cy="862"/>
              <a:chOff x="1656" y="935"/>
              <a:chExt cx="3510" cy="1053"/>
            </a:xfrm>
          </p:grpSpPr>
          <p:sp>
            <p:nvSpPr>
              <p:cNvPr id="58413" name="AutoShape 29"/>
              <p:cNvSpPr>
                <a:spLocks noChangeArrowheads="1"/>
              </p:cNvSpPr>
              <p:nvPr/>
            </p:nvSpPr>
            <p:spPr bwMode="auto">
              <a:xfrm>
                <a:off x="1746" y="963"/>
                <a:ext cx="3420" cy="1025"/>
              </a:xfrm>
              <a:prstGeom prst="roundRect">
                <a:avLst>
                  <a:gd name="adj" fmla="val 16667"/>
                </a:avLst>
              </a:prstGeom>
              <a:solidFill>
                <a:srgbClr val="7B9F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414" name="AutoShape 30"/>
              <p:cNvSpPr>
                <a:spLocks noChangeArrowheads="1"/>
              </p:cNvSpPr>
              <p:nvPr/>
            </p:nvSpPr>
            <p:spPr bwMode="auto">
              <a:xfrm>
                <a:off x="1656" y="935"/>
                <a:ext cx="3447" cy="998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12" name="Text Box 31"/>
            <p:cNvSpPr txBox="1">
              <a:spLocks noChangeArrowheads="1"/>
            </p:cNvSpPr>
            <p:nvPr/>
          </p:nvSpPr>
          <p:spPr bwMode="auto">
            <a:xfrm>
              <a:off x="1655" y="1852"/>
              <a:ext cx="3494" cy="6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学生已有能力：</a:t>
              </a:r>
              <a:r>
                <a:rPr lang="zh-CN" altLang="en-US" sz="2000" b="1" dirty="0" smtClean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具备一定的实验操作技能和合作、 交流能力，能对实验现象及结果作出初步分析、推理、归纳的能力</a:t>
              </a:r>
              <a:r>
                <a:rPr lang="zh-CN" altLang="en-US" sz="2000" dirty="0" smtClean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。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635375" y="4984750"/>
            <a:ext cx="5040313" cy="1368425"/>
            <a:chOff x="2200" y="2976"/>
            <a:chExt cx="3175" cy="862"/>
          </a:xfrm>
        </p:grpSpPr>
        <p:grpSp>
          <p:nvGrpSpPr>
            <p:cNvPr id="58407" name="Group 33"/>
            <p:cNvGrpSpPr>
              <a:grpSpLocks/>
            </p:cNvGrpSpPr>
            <p:nvPr/>
          </p:nvGrpSpPr>
          <p:grpSpPr bwMode="auto">
            <a:xfrm>
              <a:off x="2200" y="2976"/>
              <a:ext cx="3175" cy="862"/>
              <a:chOff x="1656" y="935"/>
              <a:chExt cx="3510" cy="1053"/>
            </a:xfrm>
          </p:grpSpPr>
          <p:sp>
            <p:nvSpPr>
              <p:cNvPr id="58409" name="AutoShape 34"/>
              <p:cNvSpPr>
                <a:spLocks noChangeArrowheads="1"/>
              </p:cNvSpPr>
              <p:nvPr/>
            </p:nvSpPr>
            <p:spPr bwMode="auto">
              <a:xfrm>
                <a:off x="1746" y="963"/>
                <a:ext cx="3420" cy="102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smtClean="0">
                  <a:solidFill>
                    <a:prstClr val="white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  <p:sp>
            <p:nvSpPr>
              <p:cNvPr id="58410" name="AutoShape 35"/>
              <p:cNvSpPr>
                <a:spLocks noChangeArrowheads="1"/>
              </p:cNvSpPr>
              <p:nvPr/>
            </p:nvSpPr>
            <p:spPr bwMode="auto">
              <a:xfrm>
                <a:off x="1656" y="935"/>
                <a:ext cx="3447" cy="99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smtClean="0">
                  <a:solidFill>
                    <a:prstClr val="white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58408" name="Text Box 36"/>
            <p:cNvSpPr txBox="1">
              <a:spLocks noChangeArrowheads="1"/>
            </p:cNvSpPr>
            <p:nvPr/>
          </p:nvSpPr>
          <p:spPr bwMode="auto">
            <a:xfrm>
              <a:off x="2336" y="2994"/>
              <a:ext cx="2859" cy="8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FFFF00"/>
                  </a:solidFill>
                  <a:latin typeface="楷体_GB2312" pitchFamily="49" charset="-122"/>
                  <a:ea typeface="楷体_GB2312" pitchFamily="49" charset="-122"/>
                </a:rPr>
                <a:t>学生欠缺能力：</a:t>
              </a:r>
              <a:r>
                <a:rPr lang="zh-CN" altLang="en-US" sz="2000" b="1" dirty="0" smtClean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缺乏运用离子观、平衡观、定量观</a:t>
              </a:r>
              <a:r>
                <a:rPr lang="zh-CN" altLang="en-US" sz="2000" b="1" dirty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等</a:t>
              </a:r>
              <a:r>
                <a:rPr lang="zh-CN" altLang="en-US" sz="2000" b="1" dirty="0" smtClean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化学基本观点解决元素与实验的整合能力。欠缺</a:t>
              </a:r>
              <a:r>
                <a:rPr lang="zh-CN" altLang="en-US" sz="2000" b="1" smtClean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设计实验、</a:t>
              </a:r>
              <a:r>
                <a:rPr lang="zh-CN" altLang="en-US" sz="2000" b="1" dirty="0" smtClean="0">
                  <a:solidFill>
                    <a:prstClr val="white"/>
                  </a:solidFill>
                  <a:latin typeface="楷体_GB2312" pitchFamily="49" charset="-122"/>
                  <a:ea typeface="楷体_GB2312" pitchFamily="49" charset="-122"/>
                </a:rPr>
                <a:t>以及实验评价能力。</a:t>
              </a:r>
            </a:p>
          </p:txBody>
        </p:sp>
      </p:grpSp>
      <p:sp>
        <p:nvSpPr>
          <p:cNvPr id="58376" name="Line 37"/>
          <p:cNvSpPr>
            <a:spLocks noChangeShapeType="1"/>
          </p:cNvSpPr>
          <p:nvPr/>
        </p:nvSpPr>
        <p:spPr bwMode="gray">
          <a:xfrm flipH="1">
            <a:off x="0" y="6092825"/>
            <a:ext cx="2771775" cy="5365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58377" name="Line 38"/>
          <p:cNvSpPr>
            <a:spLocks noChangeShapeType="1"/>
          </p:cNvSpPr>
          <p:nvPr/>
        </p:nvSpPr>
        <p:spPr bwMode="gray">
          <a:xfrm flipH="1">
            <a:off x="0" y="3630613"/>
            <a:ext cx="1106488" cy="322738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166951" name="AutoShape 39"/>
          <p:cNvSpPr>
            <a:spLocks noChangeArrowheads="1"/>
          </p:cNvSpPr>
          <p:nvPr/>
        </p:nvSpPr>
        <p:spPr bwMode="gray">
          <a:xfrm>
            <a:off x="1979613" y="422116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gray">
          <a:xfrm>
            <a:off x="2268538" y="44958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953" name="AutoShape 41"/>
          <p:cNvSpPr>
            <a:spLocks noChangeArrowheads="1"/>
          </p:cNvSpPr>
          <p:nvPr/>
        </p:nvSpPr>
        <p:spPr bwMode="gray">
          <a:xfrm>
            <a:off x="2254250" y="5056188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381" name="Line 42"/>
          <p:cNvSpPr>
            <a:spLocks noChangeShapeType="1"/>
          </p:cNvSpPr>
          <p:nvPr/>
        </p:nvSpPr>
        <p:spPr bwMode="gray">
          <a:xfrm flipH="1">
            <a:off x="28575" y="4408488"/>
            <a:ext cx="1979613" cy="24209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58382" name="Line 43"/>
          <p:cNvSpPr>
            <a:spLocks noChangeShapeType="1"/>
          </p:cNvSpPr>
          <p:nvPr/>
        </p:nvSpPr>
        <p:spPr bwMode="gray">
          <a:xfrm flipH="1">
            <a:off x="0" y="5229225"/>
            <a:ext cx="2268538" cy="16287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58383" name="Arc 44"/>
          <p:cNvSpPr>
            <a:spLocks/>
          </p:cNvSpPr>
          <p:nvPr/>
        </p:nvSpPr>
        <p:spPr bwMode="gray">
          <a:xfrm>
            <a:off x="0" y="4618038"/>
            <a:ext cx="2274888" cy="22399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58384" name="Line 45"/>
          <p:cNvSpPr>
            <a:spLocks noChangeShapeType="1"/>
          </p:cNvSpPr>
          <p:nvPr/>
        </p:nvSpPr>
        <p:spPr bwMode="gray">
          <a:xfrm flipH="1">
            <a:off x="-209550" y="4667250"/>
            <a:ext cx="2514600" cy="2362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58385" name="Arc 46"/>
          <p:cNvSpPr>
            <a:spLocks/>
          </p:cNvSpPr>
          <p:nvPr/>
        </p:nvSpPr>
        <p:spPr bwMode="gray">
          <a:xfrm>
            <a:off x="0" y="4716463"/>
            <a:ext cx="2182813" cy="21415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rgbClr val="948948"/>
              </a:gs>
              <a:gs pos="100000">
                <a:srgbClr val="CBBC63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58386" name="Arc 47"/>
          <p:cNvSpPr>
            <a:spLocks/>
          </p:cNvSpPr>
          <p:nvPr/>
        </p:nvSpPr>
        <p:spPr bwMode="gray">
          <a:xfrm>
            <a:off x="22225" y="4748213"/>
            <a:ext cx="2127250" cy="2087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rgbClr val="CBBC63">
                  <a:alpha val="0"/>
                </a:srgbClr>
              </a:gs>
              <a:gs pos="100000">
                <a:srgbClr val="DED49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sp>
        <p:nvSpPr>
          <p:cNvPr id="166961" name="AutoShape 49"/>
          <p:cNvSpPr>
            <a:spLocks noChangeArrowheads="1"/>
          </p:cNvSpPr>
          <p:nvPr/>
        </p:nvSpPr>
        <p:spPr bwMode="gray">
          <a:xfrm>
            <a:off x="1042988" y="3429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962" name="AutoShape 50"/>
          <p:cNvSpPr>
            <a:spLocks noChangeArrowheads="1"/>
          </p:cNvSpPr>
          <p:nvPr/>
        </p:nvSpPr>
        <p:spPr bwMode="gray">
          <a:xfrm>
            <a:off x="2771775" y="59499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963" name="AutoShape 51"/>
          <p:cNvSpPr>
            <a:spLocks noChangeArrowheads="1"/>
          </p:cNvSpPr>
          <p:nvPr/>
        </p:nvSpPr>
        <p:spPr bwMode="gray">
          <a:xfrm>
            <a:off x="150813" y="3068638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390" name="Group 54"/>
          <p:cNvGrpSpPr>
            <a:grpSpLocks/>
          </p:cNvGrpSpPr>
          <p:nvPr/>
        </p:nvGrpSpPr>
        <p:grpSpPr bwMode="auto">
          <a:xfrm>
            <a:off x="3289300" y="522324"/>
            <a:ext cx="2879725" cy="660400"/>
            <a:chOff x="766" y="914"/>
            <a:chExt cx="2908" cy="347"/>
          </a:xfrm>
        </p:grpSpPr>
        <p:grpSp>
          <p:nvGrpSpPr>
            <p:cNvPr id="58403" name="Group 56"/>
            <p:cNvGrpSpPr>
              <a:grpSpLocks/>
            </p:cNvGrpSpPr>
            <p:nvPr/>
          </p:nvGrpSpPr>
          <p:grpSpPr bwMode="auto">
            <a:xfrm>
              <a:off x="766" y="965"/>
              <a:ext cx="2495" cy="296"/>
              <a:chOff x="1161" y="1572"/>
              <a:chExt cx="3206" cy="338"/>
            </a:xfrm>
          </p:grpSpPr>
          <p:sp>
            <p:nvSpPr>
              <p:cNvPr id="58405" name="AutoShape 57"/>
              <p:cNvSpPr>
                <a:spLocks noChangeArrowheads="1"/>
              </p:cNvSpPr>
              <p:nvPr/>
            </p:nvSpPr>
            <p:spPr bwMode="gray">
              <a:xfrm>
                <a:off x="1161" y="1572"/>
                <a:ext cx="3206" cy="33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406" name="AutoShape 58"/>
              <p:cNvSpPr>
                <a:spLocks noChangeArrowheads="1"/>
              </p:cNvSpPr>
              <p:nvPr/>
            </p:nvSpPr>
            <p:spPr bwMode="gray">
              <a:xfrm>
                <a:off x="1171" y="1578"/>
                <a:ext cx="3187" cy="152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04" name="Text Box 63"/>
            <p:cNvSpPr txBox="1">
              <a:spLocks noChangeArrowheads="1"/>
            </p:cNvSpPr>
            <p:nvPr/>
          </p:nvSpPr>
          <p:spPr bwMode="auto">
            <a:xfrm>
              <a:off x="1226" y="914"/>
              <a:ext cx="2448" cy="3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prstClr val="white"/>
                  </a:solidFill>
                  <a:latin typeface="华文新魏" pitchFamily="2" charset="-122"/>
                  <a:ea typeface="华文新魏" pitchFamily="2" charset="-122"/>
                </a:rPr>
                <a:t>把脉学情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835150" y="1916113"/>
            <a:ext cx="6121400" cy="1368425"/>
            <a:chOff x="1519" y="1770"/>
            <a:chExt cx="3856" cy="862"/>
          </a:xfrm>
        </p:grpSpPr>
        <p:grpSp>
          <p:nvGrpSpPr>
            <p:cNvPr id="58399" name="Group 28"/>
            <p:cNvGrpSpPr>
              <a:grpSpLocks/>
            </p:cNvGrpSpPr>
            <p:nvPr/>
          </p:nvGrpSpPr>
          <p:grpSpPr bwMode="auto">
            <a:xfrm>
              <a:off x="1519" y="1770"/>
              <a:ext cx="3856" cy="862"/>
              <a:chOff x="1656" y="935"/>
              <a:chExt cx="3510" cy="1053"/>
            </a:xfrm>
          </p:grpSpPr>
          <p:sp>
            <p:nvSpPr>
              <p:cNvPr id="58401" name="AutoShape 29"/>
              <p:cNvSpPr>
                <a:spLocks noChangeArrowheads="1"/>
              </p:cNvSpPr>
              <p:nvPr/>
            </p:nvSpPr>
            <p:spPr bwMode="auto">
              <a:xfrm>
                <a:off x="1746" y="963"/>
                <a:ext cx="3420" cy="1025"/>
              </a:xfrm>
              <a:prstGeom prst="roundRect">
                <a:avLst>
                  <a:gd name="adj" fmla="val 16667"/>
                </a:avLst>
              </a:prstGeom>
              <a:solidFill>
                <a:srgbClr val="7B9F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402" name="AutoShape 30"/>
              <p:cNvSpPr>
                <a:spLocks noChangeArrowheads="1"/>
              </p:cNvSpPr>
              <p:nvPr/>
            </p:nvSpPr>
            <p:spPr bwMode="auto">
              <a:xfrm>
                <a:off x="1656" y="935"/>
                <a:ext cx="3447" cy="998"/>
              </a:xfrm>
              <a:prstGeom prst="roundRect">
                <a:avLst>
                  <a:gd name="adj" fmla="val 16667"/>
                </a:avLst>
              </a:prstGeom>
              <a:solidFill>
                <a:srgbClr val="00CCFF"/>
              </a:solid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00" name="Text Box 31"/>
            <p:cNvSpPr txBox="1">
              <a:spLocks noChangeArrowheads="1"/>
            </p:cNvSpPr>
            <p:nvPr/>
          </p:nvSpPr>
          <p:spPr bwMode="auto">
            <a:xfrm>
              <a:off x="1681" y="1861"/>
              <a:ext cx="3674" cy="64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学生已有知识</a:t>
              </a:r>
              <a:r>
                <a:rPr lang="zh-CN" altLang="en-US" sz="2000" b="1" dirty="0" smtClean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：基本概念（物质分类、氧化还原、离子反应） 元素化合物基础、高二基本理论（化学反应限度、电化学等）</a:t>
              </a:r>
              <a:endParaRPr lang="zh-CN" altLang="en-US" sz="2000" b="1" dirty="0" smtClean="0">
                <a:solidFill>
                  <a:prstClr val="white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58398" name="Text Box 58"/>
          <p:cNvSpPr txBox="1">
            <a:spLocks noChangeArrowheads="1"/>
          </p:cNvSpPr>
          <p:nvPr/>
        </p:nvSpPr>
        <p:spPr bwMode="auto">
          <a:xfrm>
            <a:off x="-36513" y="5622339"/>
            <a:ext cx="2185987" cy="830997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292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7030A0"/>
                </a:solidFill>
              </a:rPr>
              <a:t>首批</a:t>
            </a:r>
            <a:r>
              <a:rPr lang="zh-CN" altLang="en-US" b="1" dirty="0" smtClean="0">
                <a:solidFill>
                  <a:srgbClr val="7030A0"/>
                </a:solidFill>
              </a:rPr>
              <a:t>高中国家级示范校学生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04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67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04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52984" y="6165304"/>
            <a:ext cx="8078787" cy="0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prstClr val="white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496" y="1375817"/>
            <a:ext cx="3536950" cy="4392612"/>
            <a:chOff x="158" y="1018"/>
            <a:chExt cx="2319" cy="248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58" y="1018"/>
              <a:ext cx="2319" cy="2480"/>
              <a:chOff x="-115" y="653"/>
              <a:chExt cx="3913" cy="3607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-115" y="3047"/>
                <a:ext cx="3913" cy="1213"/>
                <a:chOff x="61" y="3086"/>
                <a:chExt cx="2912" cy="963"/>
              </a:xfrm>
            </p:grpSpPr>
            <p:sp>
              <p:nvSpPr>
                <p:cNvPr id="25" name="Freeform 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4833 h 303"/>
                    <a:gd name="T2" fmla="*/ 2725 w 2208"/>
                    <a:gd name="T3" fmla="*/ 4909 h 303"/>
                    <a:gd name="T4" fmla="*/ 3042 w 2208"/>
                    <a:gd name="T5" fmla="*/ 0 h 303"/>
                    <a:gd name="T6" fmla="*/ 951 w 2208"/>
                    <a:gd name="T7" fmla="*/ 462 h 303"/>
                    <a:gd name="T8" fmla="*/ 0 w 2208"/>
                    <a:gd name="T9" fmla="*/ 4833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05808F"/>
                    </a:gs>
                    <a:gs pos="50000">
                      <a:srgbClr val="03555F"/>
                    </a:gs>
                    <a:gs pos="100000">
                      <a:srgbClr val="05808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Freeform 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9534 h 538"/>
                    <a:gd name="T2" fmla="*/ 3542 w 2557"/>
                    <a:gd name="T3" fmla="*/ 9522 h 538"/>
                    <a:gd name="T4" fmla="*/ 3133 w 2557"/>
                    <a:gd name="T5" fmla="*/ 1 h 538"/>
                    <a:gd name="T6" fmla="*/ 401 w 2557"/>
                    <a:gd name="T7" fmla="*/ 0 h 538"/>
                    <a:gd name="T8" fmla="*/ 0 w 2557"/>
                    <a:gd name="T9" fmla="*/ 9534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00C5C0"/>
                    </a:gs>
                    <a:gs pos="100000">
                      <a:srgbClr val="005B5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reeform 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412 w 612"/>
                    <a:gd name="T1" fmla="*/ 14261 h 836"/>
                    <a:gd name="T2" fmla="*/ 831 w 612"/>
                    <a:gd name="T3" fmla="*/ 8124 h 836"/>
                    <a:gd name="T4" fmla="*/ 306 w 612"/>
                    <a:gd name="T5" fmla="*/ 0 h 836"/>
                    <a:gd name="T6" fmla="*/ 0 w 612"/>
                    <a:gd name="T7" fmla="*/ 5170 h 836"/>
                    <a:gd name="T8" fmla="*/ 412 w 612"/>
                    <a:gd name="T9" fmla="*/ 14261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00B0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2" name="Freeform 1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4833 h 303"/>
                    <a:gd name="T2" fmla="*/ 2725 w 2208"/>
                    <a:gd name="T3" fmla="*/ 4909 h 303"/>
                    <a:gd name="T4" fmla="*/ 3042 w 2208"/>
                    <a:gd name="T5" fmla="*/ 0 h 303"/>
                    <a:gd name="T6" fmla="*/ 951 w 2208"/>
                    <a:gd name="T7" fmla="*/ 462 h 303"/>
                    <a:gd name="T8" fmla="*/ 0 w 2208"/>
                    <a:gd name="T9" fmla="*/ 4833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Freeform 1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9534 h 538"/>
                    <a:gd name="T2" fmla="*/ 3542 w 2557"/>
                    <a:gd name="T3" fmla="*/ 9522 h 538"/>
                    <a:gd name="T4" fmla="*/ 3133 w 2557"/>
                    <a:gd name="T5" fmla="*/ 1 h 538"/>
                    <a:gd name="T6" fmla="*/ 401 w 2557"/>
                    <a:gd name="T7" fmla="*/ 0 h 538"/>
                    <a:gd name="T8" fmla="*/ 0 w 2557"/>
                    <a:gd name="T9" fmla="*/ 9534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8CD200"/>
                    </a:gs>
                    <a:gs pos="100000">
                      <a:srgbClr val="4161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Freeform 1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412 w 612"/>
                    <a:gd name="T1" fmla="*/ 14261 h 836"/>
                    <a:gd name="T2" fmla="*/ 831 w 612"/>
                    <a:gd name="T3" fmla="*/ 8124 h 836"/>
                    <a:gd name="T4" fmla="*/ 306 w 612"/>
                    <a:gd name="T5" fmla="*/ 0 h 836"/>
                    <a:gd name="T6" fmla="*/ 0 w 612"/>
                    <a:gd name="T7" fmla="*/ 5170 h 836"/>
                    <a:gd name="T8" fmla="*/ 412 w 612"/>
                    <a:gd name="T9" fmla="*/ 14261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3437 h 732"/>
                    <a:gd name="T2" fmla="*/ 407 w 516"/>
                    <a:gd name="T3" fmla="*/ 12515 h 732"/>
                    <a:gd name="T4" fmla="*/ 711 w 516"/>
                    <a:gd name="T5" fmla="*/ 7595 h 732"/>
                    <a:gd name="T6" fmla="*/ 216 w 516"/>
                    <a:gd name="T7" fmla="*/ 0 h 732"/>
                    <a:gd name="T8" fmla="*/ 0 w 516"/>
                    <a:gd name="T9" fmla="*/ 3437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Freeform 1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3514 h 197"/>
                    <a:gd name="T2" fmla="*/ 1837 w 1481"/>
                    <a:gd name="T3" fmla="*/ 3514 h 197"/>
                    <a:gd name="T4" fmla="*/ 2045 w 1481"/>
                    <a:gd name="T5" fmla="*/ 0 h 197"/>
                    <a:gd name="T6" fmla="*/ 508 w 1481"/>
                    <a:gd name="T7" fmla="*/ 3 h 197"/>
                    <a:gd name="T8" fmla="*/ 0 w 1481"/>
                    <a:gd name="T9" fmla="*/ 3514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Freeform 1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9145 h 530"/>
                    <a:gd name="T2" fmla="*/ 2615 w 1906"/>
                    <a:gd name="T3" fmla="*/ 9145 h 530"/>
                    <a:gd name="T4" fmla="*/ 2206 w 1906"/>
                    <a:gd name="T5" fmla="*/ 0 h 530"/>
                    <a:gd name="T6" fmla="*/ 387 w 1906"/>
                    <a:gd name="T7" fmla="*/ 0 h 530"/>
                    <a:gd name="T8" fmla="*/ 0 w 1906"/>
                    <a:gd name="T9" fmla="*/ 9145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6" name="Freeform 1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1411 h 104"/>
                    <a:gd name="T2" fmla="*/ 818 w 734"/>
                    <a:gd name="T3" fmla="*/ 1464 h 104"/>
                    <a:gd name="T4" fmla="*/ 920 w 734"/>
                    <a:gd name="T5" fmla="*/ 0 h 104"/>
                    <a:gd name="T6" fmla="*/ 222 w 734"/>
                    <a:gd name="T7" fmla="*/ 0 h 104"/>
                    <a:gd name="T8" fmla="*/ 0 w 734"/>
                    <a:gd name="T9" fmla="*/ 141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9534 h 538"/>
                    <a:gd name="T2" fmla="*/ 1703 w 1239"/>
                    <a:gd name="T3" fmla="*/ 9534 h 538"/>
                    <a:gd name="T4" fmla="*/ 1307 w 1239"/>
                    <a:gd name="T5" fmla="*/ 0 h 538"/>
                    <a:gd name="T6" fmla="*/ 397 w 1239"/>
                    <a:gd name="T7" fmla="*/ 0 h 538"/>
                    <a:gd name="T8" fmla="*/ 0 w 1239"/>
                    <a:gd name="T9" fmla="*/ 9534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Freeform 2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83 w 439"/>
                    <a:gd name="T1" fmla="*/ 11431 h 638"/>
                    <a:gd name="T2" fmla="*/ 582 w 439"/>
                    <a:gd name="T3" fmla="*/ 7907 h 638"/>
                    <a:gd name="T4" fmla="*/ 100 w 439"/>
                    <a:gd name="T5" fmla="*/ 0 h 638"/>
                    <a:gd name="T6" fmla="*/ 0 w 439"/>
                    <a:gd name="T7" fmla="*/ 1713 h 638"/>
                    <a:gd name="T8" fmla="*/ 383 w 439"/>
                    <a:gd name="T9" fmla="*/ 11431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9518 h 537"/>
                    <a:gd name="T2" fmla="*/ 864 w 587"/>
                    <a:gd name="T3" fmla="*/ 9576 h 537"/>
                    <a:gd name="T4" fmla="*/ 417 w 587"/>
                    <a:gd name="T5" fmla="*/ 0 h 537"/>
                    <a:gd name="T6" fmla="*/ 0 w 587"/>
                    <a:gd name="T7" fmla="*/ 9518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93 w 364"/>
                    <a:gd name="T1" fmla="*/ 9307 h 535"/>
                    <a:gd name="T2" fmla="*/ 482 w 364"/>
                    <a:gd name="T3" fmla="*/ 7757 h 535"/>
                    <a:gd name="T4" fmla="*/ 0 w 364"/>
                    <a:gd name="T5" fmla="*/ 0 h 535"/>
                    <a:gd name="T6" fmla="*/ 393 w 364"/>
                    <a:gd name="T7" fmla="*/ 9307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612" y="3078"/>
              <a:ext cx="112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知识与技能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724" y="2546"/>
              <a:ext cx="95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过程与方法</a:t>
              </a: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839" y="2003"/>
              <a:ext cx="69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b="1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情感态度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b="1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与价值观</a:t>
              </a: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997" y="1539"/>
              <a:ext cx="35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综合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能力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89746" y="1176513"/>
            <a:ext cx="6423026" cy="2085254"/>
            <a:chOff x="2289746" y="1176513"/>
            <a:chExt cx="6423026" cy="2085254"/>
          </a:xfrm>
        </p:grpSpPr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980309" y="1176513"/>
              <a:ext cx="5732463" cy="959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1.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养成</a:t>
              </a:r>
              <a:r>
                <a:rPr lang="zh-CN" altLang="zh-CN" sz="200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自觉用化学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视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角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观察</a:t>
              </a:r>
              <a:r>
                <a:rPr lang="zh-CN" altLang="zh-CN" sz="200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生活、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解决问题</a:t>
              </a:r>
              <a:r>
                <a:rPr lang="zh-CN" altLang="zh-CN" sz="200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的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习惯</a:t>
              </a:r>
              <a:endParaRPr lang="en-US" altLang="zh-CN" sz="2000" b="1" dirty="0" smtClean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2.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提高</a:t>
              </a:r>
              <a:r>
                <a:rPr lang="zh-CN" altLang="zh-CN" sz="200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运用绿色化学思想分析问题的</a:t>
              </a:r>
              <a:r>
                <a:rPr lang="zh-CN" altLang="zh-CN" sz="2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能力</a:t>
              </a:r>
              <a:endParaRPr lang="zh-CN" altLang="en-US" sz="2000" b="1" dirty="0" smtClean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877121" y="1202779"/>
              <a:ext cx="0" cy="93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2289746" y="1236117"/>
              <a:ext cx="579438" cy="2025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73984" y="4544467"/>
            <a:ext cx="5681662" cy="1938992"/>
            <a:chOff x="3173984" y="4544467"/>
            <a:chExt cx="5681662" cy="1938992"/>
          </a:xfrm>
        </p:grpSpPr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707384" y="4544467"/>
              <a:ext cx="514826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化学各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观点，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r>
                <a:rPr lang="zh-CN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整合的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r>
                <a:rPr lang="zh-CN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地再认识三价铁离子的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性质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 </a:t>
              </a: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</a:t>
              </a:r>
              <a:r>
                <a:rPr lang="zh-CN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理解探究实验设计的过程及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</a:t>
              </a: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zh-CN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分析的意义</a:t>
              </a:r>
              <a:r>
                <a:rPr lang="zh-CN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173984" y="4660354"/>
              <a:ext cx="544512" cy="358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718496" y="4660353"/>
              <a:ext cx="0" cy="12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57488" y="2571743"/>
            <a:ext cx="6244937" cy="1481934"/>
            <a:chOff x="2939036" y="2883941"/>
            <a:chExt cx="6244937" cy="1481934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2939036" y="2906166"/>
              <a:ext cx="368298" cy="13350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379056" y="2980880"/>
              <a:ext cx="5804917" cy="1384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通过探究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实验的设计、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分析评价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体验运用整合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思维，提升原有认知的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层次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以三价铁离子</a:t>
              </a:r>
              <a:r>
                <a:rPr lang="zh-CN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性质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代表，达到举一反三</a:t>
              </a:r>
              <a:endPara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3318446" y="2883941"/>
              <a:ext cx="0" cy="129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组合 1"/>
          <p:cNvGrpSpPr>
            <a:grpSpLocks/>
          </p:cNvGrpSpPr>
          <p:nvPr/>
        </p:nvGrpSpPr>
        <p:grpSpPr bwMode="auto">
          <a:xfrm>
            <a:off x="6705635" y="1719259"/>
            <a:ext cx="2867025" cy="1281113"/>
            <a:chOff x="6804248" y="3423420"/>
            <a:chExt cx="2866534" cy="1280964"/>
          </a:xfrm>
        </p:grpSpPr>
        <p:pic>
          <p:nvPicPr>
            <p:cNvPr id="40" name="前凸带形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423420"/>
              <a:ext cx="2866534" cy="128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 rot="20685110">
              <a:off x="7439139" y="3921837"/>
              <a:ext cx="1431680" cy="40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教学难点</a:t>
              </a:r>
              <a:endPara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7002497" y="3554423"/>
            <a:ext cx="2498725" cy="1374775"/>
            <a:chOff x="6618141" y="5413093"/>
            <a:chExt cx="2499470" cy="1373127"/>
          </a:xfrm>
        </p:grpSpPr>
        <p:pic>
          <p:nvPicPr>
            <p:cNvPr id="43" name="前凸带形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141" y="5413093"/>
              <a:ext cx="2499470" cy="137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 rot="20685110">
              <a:off x="7048482" y="5963296"/>
              <a:ext cx="1430763" cy="40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教学重点</a:t>
              </a:r>
              <a:endPara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45" name="Group 54"/>
          <p:cNvGrpSpPr>
            <a:grpSpLocks/>
          </p:cNvGrpSpPr>
          <p:nvPr/>
        </p:nvGrpSpPr>
        <p:grpSpPr bwMode="auto">
          <a:xfrm>
            <a:off x="3289300" y="468462"/>
            <a:ext cx="2843085" cy="584273"/>
            <a:chOff x="766" y="954"/>
            <a:chExt cx="2871" cy="307"/>
          </a:xfrm>
        </p:grpSpPr>
        <p:grpSp>
          <p:nvGrpSpPr>
            <p:cNvPr id="46" name="Group 56"/>
            <p:cNvGrpSpPr>
              <a:grpSpLocks/>
            </p:cNvGrpSpPr>
            <p:nvPr/>
          </p:nvGrpSpPr>
          <p:grpSpPr bwMode="auto">
            <a:xfrm>
              <a:off x="766" y="965"/>
              <a:ext cx="2495" cy="296"/>
              <a:chOff x="1161" y="1572"/>
              <a:chExt cx="3206" cy="338"/>
            </a:xfrm>
          </p:grpSpPr>
          <p:sp>
            <p:nvSpPr>
              <p:cNvPr id="48" name="AutoShape 57"/>
              <p:cNvSpPr>
                <a:spLocks noChangeArrowheads="1"/>
              </p:cNvSpPr>
              <p:nvPr/>
            </p:nvSpPr>
            <p:spPr bwMode="gray">
              <a:xfrm>
                <a:off x="1161" y="1572"/>
                <a:ext cx="3206" cy="33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AutoShape 58"/>
              <p:cNvSpPr>
                <a:spLocks noChangeArrowheads="1"/>
              </p:cNvSpPr>
              <p:nvPr/>
            </p:nvSpPr>
            <p:spPr bwMode="gray">
              <a:xfrm>
                <a:off x="1171" y="1578"/>
                <a:ext cx="3187" cy="152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 Box 63"/>
            <p:cNvSpPr txBox="1">
              <a:spLocks noChangeArrowheads="1"/>
            </p:cNvSpPr>
            <p:nvPr/>
          </p:nvSpPr>
          <p:spPr bwMode="auto">
            <a:xfrm>
              <a:off x="1189" y="954"/>
              <a:ext cx="2448" cy="3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prstClr val="white"/>
                  </a:solidFill>
                  <a:latin typeface="华文新魏" pitchFamily="2" charset="-122"/>
                  <a:ea typeface="华文新魏" pitchFamily="2" charset="-122"/>
                </a:rPr>
                <a:t>目标维度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 descr="C:\Users\tj4z\AppData\Roaming\Tencent\Users\75579579\QQ\WinTemp\RichOle\%F57]{(T(PY`J{B3RJL86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" y="2119325"/>
            <a:ext cx="2373092" cy="30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878447" y="1239695"/>
            <a:ext cx="511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维果斯基最近发展区理论</a:t>
            </a:r>
            <a:endParaRPr lang="zh-CN" altLang="en-US" sz="2800" b="1" dirty="0"/>
          </a:p>
        </p:txBody>
      </p: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3032118" y="397430"/>
            <a:ext cx="2711378" cy="591885"/>
            <a:chOff x="766" y="950"/>
            <a:chExt cx="2738" cy="311"/>
          </a:xfrm>
        </p:grpSpPr>
        <p:grpSp>
          <p:nvGrpSpPr>
            <p:cNvPr id="49" name="Group 56"/>
            <p:cNvGrpSpPr>
              <a:grpSpLocks/>
            </p:cNvGrpSpPr>
            <p:nvPr/>
          </p:nvGrpSpPr>
          <p:grpSpPr bwMode="auto">
            <a:xfrm>
              <a:off x="766" y="965"/>
              <a:ext cx="2495" cy="296"/>
              <a:chOff x="1161" y="1572"/>
              <a:chExt cx="3206" cy="338"/>
            </a:xfrm>
          </p:grpSpPr>
          <p:sp>
            <p:nvSpPr>
              <p:cNvPr id="51" name="AutoShape 57"/>
              <p:cNvSpPr>
                <a:spLocks noChangeArrowheads="1"/>
              </p:cNvSpPr>
              <p:nvPr/>
            </p:nvSpPr>
            <p:spPr bwMode="gray">
              <a:xfrm>
                <a:off x="1161" y="1572"/>
                <a:ext cx="3206" cy="33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utoShape 58"/>
              <p:cNvSpPr>
                <a:spLocks noChangeArrowheads="1"/>
              </p:cNvSpPr>
              <p:nvPr/>
            </p:nvSpPr>
            <p:spPr bwMode="gray">
              <a:xfrm>
                <a:off x="1171" y="1578"/>
                <a:ext cx="3187" cy="152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1056" y="950"/>
              <a:ext cx="2448" cy="3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prstClr val="white"/>
                  </a:solidFill>
                  <a:latin typeface="华文新魏" pitchFamily="2" charset="-122"/>
                  <a:ea typeface="华文新魏" pitchFamily="2" charset="-122"/>
                </a:rPr>
                <a:t>理论指导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26538" y="1129738"/>
            <a:ext cx="3722771" cy="3417767"/>
            <a:chOff x="2145373" y="1412776"/>
            <a:chExt cx="3722771" cy="3417767"/>
          </a:xfrm>
        </p:grpSpPr>
        <p:pic>
          <p:nvPicPr>
            <p:cNvPr id="58" name="前凸带形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373" y="1412776"/>
              <a:ext cx="3722771" cy="341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 rot="20180499">
              <a:off x="2706315" y="2698429"/>
              <a:ext cx="2319701" cy="1290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问题</a:t>
              </a:r>
              <a:r>
                <a:rPr lang="en-US" altLang="zh-CN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--</a:t>
              </a:r>
              <a:r>
                <a:rPr lang="zh-CN" altLang="en-US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探究</a:t>
              </a:r>
              <a:r>
                <a:rPr lang="en-US" altLang="zh-CN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----</a:t>
              </a:r>
              <a:r>
                <a:rPr lang="zh-CN" altLang="en-US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问题</a:t>
              </a:r>
              <a:endParaRPr lang="en-US" altLang="zh-CN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endParaRPr>
            </a:p>
            <a:p>
              <a:pPr algn="ctr" eaLnBrk="1" hangingPunct="1">
                <a:defRPr/>
              </a:pPr>
              <a:r>
                <a:rPr lang="zh-CN" altLang="en-US" sz="2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教学策略</a:t>
              </a: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79903" y="1415391"/>
            <a:ext cx="5645312" cy="5253969"/>
            <a:chOff x="3079903" y="1415391"/>
            <a:chExt cx="5645312" cy="5253969"/>
          </a:xfrm>
        </p:grpSpPr>
        <p:grpSp>
          <p:nvGrpSpPr>
            <p:cNvPr id="6" name="组合 5"/>
            <p:cNvGrpSpPr/>
            <p:nvPr/>
          </p:nvGrpSpPr>
          <p:grpSpPr>
            <a:xfrm>
              <a:off x="3079903" y="1415391"/>
              <a:ext cx="5645312" cy="5253969"/>
              <a:chOff x="3079903" y="1415391"/>
              <a:chExt cx="5645312" cy="5253969"/>
            </a:xfrm>
          </p:grpSpPr>
          <p:grpSp>
            <p:nvGrpSpPr>
              <p:cNvPr id="8" name="组合 1033"/>
              <p:cNvGrpSpPr>
                <a:grpSpLocks/>
              </p:cNvGrpSpPr>
              <p:nvPr/>
            </p:nvGrpSpPr>
            <p:grpSpPr bwMode="auto">
              <a:xfrm>
                <a:off x="3131840" y="2138547"/>
                <a:ext cx="5593375" cy="4304808"/>
                <a:chOff x="1959886" y="2302445"/>
                <a:chExt cx="3611637" cy="2562129"/>
              </a:xfrm>
            </p:grpSpPr>
            <p:sp>
              <p:nvSpPr>
                <p:cNvPr id="19" name="任意多边形 18"/>
                <p:cNvSpPr/>
                <p:nvPr/>
              </p:nvSpPr>
              <p:spPr>
                <a:xfrm>
                  <a:off x="1959886" y="2302445"/>
                  <a:ext cx="3595894" cy="2538515"/>
                </a:xfrm>
                <a:custGeom>
                  <a:avLst/>
                  <a:gdLst>
                    <a:gd name="connsiteX0" fmla="*/ 84690 w 3595986"/>
                    <a:gd name="connsiteY0" fmla="*/ 2538374 h 2538374"/>
                    <a:gd name="connsiteX1" fmla="*/ 121266 w 3595986"/>
                    <a:gd name="connsiteY1" fmla="*/ 2209190 h 2538374"/>
                    <a:gd name="connsiteX2" fmla="*/ 252939 w 3595986"/>
                    <a:gd name="connsiteY2" fmla="*/ 1938528 h 2538374"/>
                    <a:gd name="connsiteX3" fmla="*/ 450450 w 3595986"/>
                    <a:gd name="connsiteY3" fmla="*/ 1733702 h 2538374"/>
                    <a:gd name="connsiteX4" fmla="*/ 706482 w 3595986"/>
                    <a:gd name="connsiteY4" fmla="*/ 1565453 h 2538374"/>
                    <a:gd name="connsiteX5" fmla="*/ 1021035 w 3595986"/>
                    <a:gd name="connsiteY5" fmla="*/ 1477670 h 2538374"/>
                    <a:gd name="connsiteX6" fmla="*/ 1320959 w 3595986"/>
                    <a:gd name="connsiteY6" fmla="*/ 1514246 h 2538374"/>
                    <a:gd name="connsiteX7" fmla="*/ 1657458 w 3595986"/>
                    <a:gd name="connsiteY7" fmla="*/ 1631290 h 2538374"/>
                    <a:gd name="connsiteX8" fmla="*/ 2015903 w 3595986"/>
                    <a:gd name="connsiteY8" fmla="*/ 1770278 h 2538374"/>
                    <a:gd name="connsiteX9" fmla="*/ 2315826 w 3595986"/>
                    <a:gd name="connsiteY9" fmla="*/ 1843430 h 2538374"/>
                    <a:gd name="connsiteX10" fmla="*/ 2674271 w 3595986"/>
                    <a:gd name="connsiteY10" fmla="*/ 1777594 h 2538374"/>
                    <a:gd name="connsiteX11" fmla="*/ 3003455 w 3595986"/>
                    <a:gd name="connsiteY11" fmla="*/ 1506931 h 2538374"/>
                    <a:gd name="connsiteX12" fmla="*/ 3200965 w 3595986"/>
                    <a:gd name="connsiteY12" fmla="*/ 1192378 h 2538374"/>
                    <a:gd name="connsiteX13" fmla="*/ 3325323 w 3595986"/>
                    <a:gd name="connsiteY13" fmla="*/ 885139 h 2538374"/>
                    <a:gd name="connsiteX14" fmla="*/ 3435051 w 3595986"/>
                    <a:gd name="connsiteY14" fmla="*/ 599846 h 2538374"/>
                    <a:gd name="connsiteX15" fmla="*/ 3595986 w 3595986"/>
                    <a:gd name="connsiteY15" fmla="*/ 687629 h 2538374"/>
                    <a:gd name="connsiteX16" fmla="*/ 3559410 w 3595986"/>
                    <a:gd name="connsiteY16" fmla="*/ 0 h 2538374"/>
                    <a:gd name="connsiteX17" fmla="*/ 3208280 w 3595986"/>
                    <a:gd name="connsiteY17" fmla="*/ 490118 h 2538374"/>
                    <a:gd name="connsiteX18" fmla="*/ 3354584 w 3595986"/>
                    <a:gd name="connsiteY18" fmla="*/ 563270 h 2538374"/>
                    <a:gd name="connsiteX19" fmla="*/ 3332639 w 3595986"/>
                    <a:gd name="connsiteY19" fmla="*/ 636422 h 2538374"/>
                    <a:gd name="connsiteX20" fmla="*/ 3288747 w 3595986"/>
                    <a:gd name="connsiteY20" fmla="*/ 775411 h 2538374"/>
                    <a:gd name="connsiteX21" fmla="*/ 3186335 w 3595986"/>
                    <a:gd name="connsiteY21" fmla="*/ 1053389 h 2538374"/>
                    <a:gd name="connsiteX22" fmla="*/ 3061976 w 3595986"/>
                    <a:gd name="connsiteY22" fmla="*/ 1287475 h 2538374"/>
                    <a:gd name="connsiteX23" fmla="*/ 2893727 w 3595986"/>
                    <a:gd name="connsiteY23" fmla="*/ 1499616 h 2538374"/>
                    <a:gd name="connsiteX24" fmla="*/ 2725477 w 3595986"/>
                    <a:gd name="connsiteY24" fmla="*/ 1631290 h 2538374"/>
                    <a:gd name="connsiteX25" fmla="*/ 2484075 w 3595986"/>
                    <a:gd name="connsiteY25" fmla="*/ 1726387 h 2538374"/>
                    <a:gd name="connsiteX26" fmla="*/ 2198783 w 3595986"/>
                    <a:gd name="connsiteY26" fmla="*/ 1719072 h 2538374"/>
                    <a:gd name="connsiteX27" fmla="*/ 1928120 w 3595986"/>
                    <a:gd name="connsiteY27" fmla="*/ 1638605 h 2538374"/>
                    <a:gd name="connsiteX28" fmla="*/ 1547730 w 3595986"/>
                    <a:gd name="connsiteY28" fmla="*/ 1477670 h 2538374"/>
                    <a:gd name="connsiteX29" fmla="*/ 1233176 w 3595986"/>
                    <a:gd name="connsiteY29" fmla="*/ 1397203 h 2538374"/>
                    <a:gd name="connsiteX30" fmla="*/ 1021035 w 3595986"/>
                    <a:gd name="connsiteY30" fmla="*/ 1382573 h 2538374"/>
                    <a:gd name="connsiteX31" fmla="*/ 801579 w 3595986"/>
                    <a:gd name="connsiteY31" fmla="*/ 1426464 h 2538374"/>
                    <a:gd name="connsiteX32" fmla="*/ 582123 w 3595986"/>
                    <a:gd name="connsiteY32" fmla="*/ 1521562 h 2538374"/>
                    <a:gd name="connsiteX33" fmla="*/ 377298 w 3595986"/>
                    <a:gd name="connsiteY33" fmla="*/ 1675181 h 2538374"/>
                    <a:gd name="connsiteX34" fmla="*/ 187103 w 3595986"/>
                    <a:gd name="connsiteY34" fmla="*/ 1887322 h 2538374"/>
                    <a:gd name="connsiteX35" fmla="*/ 48114 w 3595986"/>
                    <a:gd name="connsiteY35" fmla="*/ 2187245 h 2538374"/>
                    <a:gd name="connsiteX36" fmla="*/ 4223 w 3595986"/>
                    <a:gd name="connsiteY36" fmla="*/ 2435962 h 2538374"/>
                    <a:gd name="connsiteX37" fmla="*/ 4223 w 3595986"/>
                    <a:gd name="connsiteY37" fmla="*/ 2531059 h 2538374"/>
                    <a:gd name="connsiteX38" fmla="*/ 84690 w 3595986"/>
                    <a:gd name="connsiteY38" fmla="*/ 2538374 h 2538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3595986" h="2538374">
                      <a:moveTo>
                        <a:pt x="84690" y="2538374"/>
                      </a:moveTo>
                      <a:cubicBezTo>
                        <a:pt x="88957" y="2423769"/>
                        <a:pt x="93224" y="2309164"/>
                        <a:pt x="121266" y="2209190"/>
                      </a:cubicBezTo>
                      <a:cubicBezTo>
                        <a:pt x="149308" y="2109216"/>
                        <a:pt x="198075" y="2017776"/>
                        <a:pt x="252939" y="1938528"/>
                      </a:cubicBezTo>
                      <a:cubicBezTo>
                        <a:pt x="307803" y="1859280"/>
                        <a:pt x="374859" y="1795881"/>
                        <a:pt x="450450" y="1733702"/>
                      </a:cubicBezTo>
                      <a:cubicBezTo>
                        <a:pt x="526041" y="1671523"/>
                        <a:pt x="611385" y="1608125"/>
                        <a:pt x="706482" y="1565453"/>
                      </a:cubicBezTo>
                      <a:cubicBezTo>
                        <a:pt x="801579" y="1522781"/>
                        <a:pt x="918622" y="1486204"/>
                        <a:pt x="1021035" y="1477670"/>
                      </a:cubicBezTo>
                      <a:cubicBezTo>
                        <a:pt x="1123448" y="1469136"/>
                        <a:pt x="1214889" y="1488643"/>
                        <a:pt x="1320959" y="1514246"/>
                      </a:cubicBezTo>
                      <a:cubicBezTo>
                        <a:pt x="1427029" y="1539849"/>
                        <a:pt x="1541634" y="1588618"/>
                        <a:pt x="1657458" y="1631290"/>
                      </a:cubicBezTo>
                      <a:cubicBezTo>
                        <a:pt x="1773282" y="1673962"/>
                        <a:pt x="1906175" y="1734921"/>
                        <a:pt x="2015903" y="1770278"/>
                      </a:cubicBezTo>
                      <a:cubicBezTo>
                        <a:pt x="2125631" y="1805635"/>
                        <a:pt x="2206098" y="1842211"/>
                        <a:pt x="2315826" y="1843430"/>
                      </a:cubicBezTo>
                      <a:cubicBezTo>
                        <a:pt x="2425554" y="1844649"/>
                        <a:pt x="2559666" y="1833677"/>
                        <a:pt x="2674271" y="1777594"/>
                      </a:cubicBezTo>
                      <a:cubicBezTo>
                        <a:pt x="2788876" y="1721511"/>
                        <a:pt x="2915673" y="1604467"/>
                        <a:pt x="3003455" y="1506931"/>
                      </a:cubicBezTo>
                      <a:cubicBezTo>
                        <a:pt x="3091237" y="1409395"/>
                        <a:pt x="3147320" y="1296010"/>
                        <a:pt x="3200965" y="1192378"/>
                      </a:cubicBezTo>
                      <a:cubicBezTo>
                        <a:pt x="3254610" y="1088746"/>
                        <a:pt x="3286309" y="983894"/>
                        <a:pt x="3325323" y="885139"/>
                      </a:cubicBezTo>
                      <a:cubicBezTo>
                        <a:pt x="3364337" y="786384"/>
                        <a:pt x="3399694" y="693115"/>
                        <a:pt x="3435051" y="599846"/>
                      </a:cubicBezTo>
                      <a:lnTo>
                        <a:pt x="3595986" y="687629"/>
                      </a:lnTo>
                      <a:lnTo>
                        <a:pt x="3559410" y="0"/>
                      </a:lnTo>
                      <a:lnTo>
                        <a:pt x="3208280" y="490118"/>
                      </a:lnTo>
                      <a:lnTo>
                        <a:pt x="3354584" y="563270"/>
                      </a:lnTo>
                      <a:cubicBezTo>
                        <a:pt x="3347269" y="587654"/>
                        <a:pt x="3343612" y="601065"/>
                        <a:pt x="3332639" y="636422"/>
                      </a:cubicBezTo>
                      <a:cubicBezTo>
                        <a:pt x="3321666" y="671779"/>
                        <a:pt x="3313131" y="705917"/>
                        <a:pt x="3288747" y="775411"/>
                      </a:cubicBezTo>
                      <a:cubicBezTo>
                        <a:pt x="3264363" y="844905"/>
                        <a:pt x="3224130" y="968045"/>
                        <a:pt x="3186335" y="1053389"/>
                      </a:cubicBezTo>
                      <a:cubicBezTo>
                        <a:pt x="3148540" y="1138733"/>
                        <a:pt x="3110744" y="1213104"/>
                        <a:pt x="3061976" y="1287475"/>
                      </a:cubicBezTo>
                      <a:cubicBezTo>
                        <a:pt x="3013208" y="1361846"/>
                        <a:pt x="2949810" y="1442314"/>
                        <a:pt x="2893727" y="1499616"/>
                      </a:cubicBezTo>
                      <a:cubicBezTo>
                        <a:pt x="2837644" y="1556918"/>
                        <a:pt x="2793752" y="1593495"/>
                        <a:pt x="2725477" y="1631290"/>
                      </a:cubicBezTo>
                      <a:cubicBezTo>
                        <a:pt x="2657202" y="1669085"/>
                        <a:pt x="2571857" y="1711757"/>
                        <a:pt x="2484075" y="1726387"/>
                      </a:cubicBezTo>
                      <a:cubicBezTo>
                        <a:pt x="2396293" y="1741017"/>
                        <a:pt x="2291442" y="1733702"/>
                        <a:pt x="2198783" y="1719072"/>
                      </a:cubicBezTo>
                      <a:cubicBezTo>
                        <a:pt x="2106124" y="1704442"/>
                        <a:pt x="2036629" y="1678839"/>
                        <a:pt x="1928120" y="1638605"/>
                      </a:cubicBezTo>
                      <a:cubicBezTo>
                        <a:pt x="1819611" y="1598371"/>
                        <a:pt x="1663554" y="1517904"/>
                        <a:pt x="1547730" y="1477670"/>
                      </a:cubicBezTo>
                      <a:cubicBezTo>
                        <a:pt x="1431906" y="1437436"/>
                        <a:pt x="1320958" y="1413052"/>
                        <a:pt x="1233176" y="1397203"/>
                      </a:cubicBezTo>
                      <a:cubicBezTo>
                        <a:pt x="1145394" y="1381354"/>
                        <a:pt x="1092968" y="1377696"/>
                        <a:pt x="1021035" y="1382573"/>
                      </a:cubicBezTo>
                      <a:cubicBezTo>
                        <a:pt x="949102" y="1387450"/>
                        <a:pt x="874731" y="1403299"/>
                        <a:pt x="801579" y="1426464"/>
                      </a:cubicBezTo>
                      <a:cubicBezTo>
                        <a:pt x="728427" y="1449629"/>
                        <a:pt x="652836" y="1480109"/>
                        <a:pt x="582123" y="1521562"/>
                      </a:cubicBezTo>
                      <a:cubicBezTo>
                        <a:pt x="511410" y="1563015"/>
                        <a:pt x="443135" y="1614221"/>
                        <a:pt x="377298" y="1675181"/>
                      </a:cubicBezTo>
                      <a:cubicBezTo>
                        <a:pt x="311461" y="1736141"/>
                        <a:pt x="241967" y="1801978"/>
                        <a:pt x="187103" y="1887322"/>
                      </a:cubicBezTo>
                      <a:cubicBezTo>
                        <a:pt x="132239" y="1972666"/>
                        <a:pt x="78594" y="2095805"/>
                        <a:pt x="48114" y="2187245"/>
                      </a:cubicBezTo>
                      <a:cubicBezTo>
                        <a:pt x="17634" y="2278685"/>
                        <a:pt x="11538" y="2378660"/>
                        <a:pt x="4223" y="2435962"/>
                      </a:cubicBezTo>
                      <a:cubicBezTo>
                        <a:pt x="-3092" y="2493264"/>
                        <a:pt x="565" y="2512161"/>
                        <a:pt x="4223" y="2531059"/>
                      </a:cubicBezTo>
                      <a:lnTo>
                        <a:pt x="84690" y="2538374"/>
                      </a:lnTo>
                      <a:close/>
                    </a:path>
                  </a:pathLst>
                </a:custGeom>
                <a:gradFill>
                  <a:gsLst>
                    <a:gs pos="75000">
                      <a:srgbClr val="0070C0"/>
                    </a:gs>
                    <a:gs pos="100000">
                      <a:srgbClr val="002060"/>
                    </a:gs>
                  </a:gsLst>
                  <a:lin ang="66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1975629" y="2326059"/>
                  <a:ext cx="3595894" cy="2538515"/>
                </a:xfrm>
                <a:custGeom>
                  <a:avLst/>
                  <a:gdLst>
                    <a:gd name="connsiteX0" fmla="*/ 84690 w 3595986"/>
                    <a:gd name="connsiteY0" fmla="*/ 2538374 h 2538374"/>
                    <a:gd name="connsiteX1" fmla="*/ 121266 w 3595986"/>
                    <a:gd name="connsiteY1" fmla="*/ 2209190 h 2538374"/>
                    <a:gd name="connsiteX2" fmla="*/ 252939 w 3595986"/>
                    <a:gd name="connsiteY2" fmla="*/ 1938528 h 2538374"/>
                    <a:gd name="connsiteX3" fmla="*/ 450450 w 3595986"/>
                    <a:gd name="connsiteY3" fmla="*/ 1733702 h 2538374"/>
                    <a:gd name="connsiteX4" fmla="*/ 706482 w 3595986"/>
                    <a:gd name="connsiteY4" fmla="*/ 1565453 h 2538374"/>
                    <a:gd name="connsiteX5" fmla="*/ 1021035 w 3595986"/>
                    <a:gd name="connsiteY5" fmla="*/ 1477670 h 2538374"/>
                    <a:gd name="connsiteX6" fmla="*/ 1320959 w 3595986"/>
                    <a:gd name="connsiteY6" fmla="*/ 1514246 h 2538374"/>
                    <a:gd name="connsiteX7" fmla="*/ 1657458 w 3595986"/>
                    <a:gd name="connsiteY7" fmla="*/ 1631290 h 2538374"/>
                    <a:gd name="connsiteX8" fmla="*/ 2015903 w 3595986"/>
                    <a:gd name="connsiteY8" fmla="*/ 1770278 h 2538374"/>
                    <a:gd name="connsiteX9" fmla="*/ 2315826 w 3595986"/>
                    <a:gd name="connsiteY9" fmla="*/ 1843430 h 2538374"/>
                    <a:gd name="connsiteX10" fmla="*/ 2674271 w 3595986"/>
                    <a:gd name="connsiteY10" fmla="*/ 1777594 h 2538374"/>
                    <a:gd name="connsiteX11" fmla="*/ 3003455 w 3595986"/>
                    <a:gd name="connsiteY11" fmla="*/ 1506931 h 2538374"/>
                    <a:gd name="connsiteX12" fmla="*/ 3200965 w 3595986"/>
                    <a:gd name="connsiteY12" fmla="*/ 1192378 h 2538374"/>
                    <a:gd name="connsiteX13" fmla="*/ 3325323 w 3595986"/>
                    <a:gd name="connsiteY13" fmla="*/ 885139 h 2538374"/>
                    <a:gd name="connsiteX14" fmla="*/ 3435051 w 3595986"/>
                    <a:gd name="connsiteY14" fmla="*/ 599846 h 2538374"/>
                    <a:gd name="connsiteX15" fmla="*/ 3595986 w 3595986"/>
                    <a:gd name="connsiteY15" fmla="*/ 687629 h 2538374"/>
                    <a:gd name="connsiteX16" fmla="*/ 3559410 w 3595986"/>
                    <a:gd name="connsiteY16" fmla="*/ 0 h 2538374"/>
                    <a:gd name="connsiteX17" fmla="*/ 3208280 w 3595986"/>
                    <a:gd name="connsiteY17" fmla="*/ 490118 h 2538374"/>
                    <a:gd name="connsiteX18" fmla="*/ 3354584 w 3595986"/>
                    <a:gd name="connsiteY18" fmla="*/ 563270 h 2538374"/>
                    <a:gd name="connsiteX19" fmla="*/ 3332639 w 3595986"/>
                    <a:gd name="connsiteY19" fmla="*/ 636422 h 2538374"/>
                    <a:gd name="connsiteX20" fmla="*/ 3288747 w 3595986"/>
                    <a:gd name="connsiteY20" fmla="*/ 775411 h 2538374"/>
                    <a:gd name="connsiteX21" fmla="*/ 3186335 w 3595986"/>
                    <a:gd name="connsiteY21" fmla="*/ 1053389 h 2538374"/>
                    <a:gd name="connsiteX22" fmla="*/ 3061976 w 3595986"/>
                    <a:gd name="connsiteY22" fmla="*/ 1287475 h 2538374"/>
                    <a:gd name="connsiteX23" fmla="*/ 2893727 w 3595986"/>
                    <a:gd name="connsiteY23" fmla="*/ 1499616 h 2538374"/>
                    <a:gd name="connsiteX24" fmla="*/ 2725477 w 3595986"/>
                    <a:gd name="connsiteY24" fmla="*/ 1631290 h 2538374"/>
                    <a:gd name="connsiteX25" fmla="*/ 2484075 w 3595986"/>
                    <a:gd name="connsiteY25" fmla="*/ 1726387 h 2538374"/>
                    <a:gd name="connsiteX26" fmla="*/ 2198783 w 3595986"/>
                    <a:gd name="connsiteY26" fmla="*/ 1719072 h 2538374"/>
                    <a:gd name="connsiteX27" fmla="*/ 1928120 w 3595986"/>
                    <a:gd name="connsiteY27" fmla="*/ 1638605 h 2538374"/>
                    <a:gd name="connsiteX28" fmla="*/ 1547730 w 3595986"/>
                    <a:gd name="connsiteY28" fmla="*/ 1477670 h 2538374"/>
                    <a:gd name="connsiteX29" fmla="*/ 1233176 w 3595986"/>
                    <a:gd name="connsiteY29" fmla="*/ 1397203 h 2538374"/>
                    <a:gd name="connsiteX30" fmla="*/ 1021035 w 3595986"/>
                    <a:gd name="connsiteY30" fmla="*/ 1382573 h 2538374"/>
                    <a:gd name="connsiteX31" fmla="*/ 801579 w 3595986"/>
                    <a:gd name="connsiteY31" fmla="*/ 1426464 h 2538374"/>
                    <a:gd name="connsiteX32" fmla="*/ 582123 w 3595986"/>
                    <a:gd name="connsiteY32" fmla="*/ 1521562 h 2538374"/>
                    <a:gd name="connsiteX33" fmla="*/ 377298 w 3595986"/>
                    <a:gd name="connsiteY33" fmla="*/ 1675181 h 2538374"/>
                    <a:gd name="connsiteX34" fmla="*/ 187103 w 3595986"/>
                    <a:gd name="connsiteY34" fmla="*/ 1887322 h 2538374"/>
                    <a:gd name="connsiteX35" fmla="*/ 48114 w 3595986"/>
                    <a:gd name="connsiteY35" fmla="*/ 2187245 h 2538374"/>
                    <a:gd name="connsiteX36" fmla="*/ 4223 w 3595986"/>
                    <a:gd name="connsiteY36" fmla="*/ 2435962 h 2538374"/>
                    <a:gd name="connsiteX37" fmla="*/ 4223 w 3595986"/>
                    <a:gd name="connsiteY37" fmla="*/ 2531059 h 2538374"/>
                    <a:gd name="connsiteX38" fmla="*/ 84690 w 3595986"/>
                    <a:gd name="connsiteY38" fmla="*/ 2538374 h 2538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3595986" h="2538374">
                      <a:moveTo>
                        <a:pt x="84690" y="2538374"/>
                      </a:moveTo>
                      <a:cubicBezTo>
                        <a:pt x="88957" y="2423769"/>
                        <a:pt x="93224" y="2309164"/>
                        <a:pt x="121266" y="2209190"/>
                      </a:cubicBezTo>
                      <a:cubicBezTo>
                        <a:pt x="149308" y="2109216"/>
                        <a:pt x="198075" y="2017776"/>
                        <a:pt x="252939" y="1938528"/>
                      </a:cubicBezTo>
                      <a:cubicBezTo>
                        <a:pt x="307803" y="1859280"/>
                        <a:pt x="374859" y="1795881"/>
                        <a:pt x="450450" y="1733702"/>
                      </a:cubicBezTo>
                      <a:cubicBezTo>
                        <a:pt x="526041" y="1671523"/>
                        <a:pt x="611385" y="1608125"/>
                        <a:pt x="706482" y="1565453"/>
                      </a:cubicBezTo>
                      <a:cubicBezTo>
                        <a:pt x="801579" y="1522781"/>
                        <a:pt x="918622" y="1486204"/>
                        <a:pt x="1021035" y="1477670"/>
                      </a:cubicBezTo>
                      <a:cubicBezTo>
                        <a:pt x="1123448" y="1469136"/>
                        <a:pt x="1214889" y="1488643"/>
                        <a:pt x="1320959" y="1514246"/>
                      </a:cubicBezTo>
                      <a:cubicBezTo>
                        <a:pt x="1427029" y="1539849"/>
                        <a:pt x="1541634" y="1588618"/>
                        <a:pt x="1657458" y="1631290"/>
                      </a:cubicBezTo>
                      <a:cubicBezTo>
                        <a:pt x="1773282" y="1673962"/>
                        <a:pt x="1906175" y="1734921"/>
                        <a:pt x="2015903" y="1770278"/>
                      </a:cubicBezTo>
                      <a:cubicBezTo>
                        <a:pt x="2125631" y="1805635"/>
                        <a:pt x="2206098" y="1842211"/>
                        <a:pt x="2315826" y="1843430"/>
                      </a:cubicBezTo>
                      <a:cubicBezTo>
                        <a:pt x="2425554" y="1844649"/>
                        <a:pt x="2559666" y="1833677"/>
                        <a:pt x="2674271" y="1777594"/>
                      </a:cubicBezTo>
                      <a:cubicBezTo>
                        <a:pt x="2788876" y="1721511"/>
                        <a:pt x="2915673" y="1604467"/>
                        <a:pt x="3003455" y="1506931"/>
                      </a:cubicBezTo>
                      <a:cubicBezTo>
                        <a:pt x="3091237" y="1409395"/>
                        <a:pt x="3147320" y="1296010"/>
                        <a:pt x="3200965" y="1192378"/>
                      </a:cubicBezTo>
                      <a:cubicBezTo>
                        <a:pt x="3254610" y="1088746"/>
                        <a:pt x="3286309" y="983894"/>
                        <a:pt x="3325323" y="885139"/>
                      </a:cubicBezTo>
                      <a:cubicBezTo>
                        <a:pt x="3364337" y="786384"/>
                        <a:pt x="3399694" y="693115"/>
                        <a:pt x="3435051" y="599846"/>
                      </a:cubicBezTo>
                      <a:lnTo>
                        <a:pt x="3595986" y="687629"/>
                      </a:lnTo>
                      <a:lnTo>
                        <a:pt x="3559410" y="0"/>
                      </a:lnTo>
                      <a:lnTo>
                        <a:pt x="3208280" y="490118"/>
                      </a:lnTo>
                      <a:lnTo>
                        <a:pt x="3354584" y="563270"/>
                      </a:lnTo>
                      <a:cubicBezTo>
                        <a:pt x="3347269" y="587654"/>
                        <a:pt x="3343612" y="601065"/>
                        <a:pt x="3332639" y="636422"/>
                      </a:cubicBezTo>
                      <a:cubicBezTo>
                        <a:pt x="3321666" y="671779"/>
                        <a:pt x="3313131" y="705917"/>
                        <a:pt x="3288747" y="775411"/>
                      </a:cubicBezTo>
                      <a:cubicBezTo>
                        <a:pt x="3264363" y="844905"/>
                        <a:pt x="3224130" y="968045"/>
                        <a:pt x="3186335" y="1053389"/>
                      </a:cubicBezTo>
                      <a:cubicBezTo>
                        <a:pt x="3148540" y="1138733"/>
                        <a:pt x="3110744" y="1213104"/>
                        <a:pt x="3061976" y="1287475"/>
                      </a:cubicBezTo>
                      <a:cubicBezTo>
                        <a:pt x="3013208" y="1361846"/>
                        <a:pt x="2949810" y="1442314"/>
                        <a:pt x="2893727" y="1499616"/>
                      </a:cubicBezTo>
                      <a:cubicBezTo>
                        <a:pt x="2837644" y="1556918"/>
                        <a:pt x="2793752" y="1593495"/>
                        <a:pt x="2725477" y="1631290"/>
                      </a:cubicBezTo>
                      <a:cubicBezTo>
                        <a:pt x="2657202" y="1669085"/>
                        <a:pt x="2571857" y="1711757"/>
                        <a:pt x="2484075" y="1726387"/>
                      </a:cubicBezTo>
                      <a:cubicBezTo>
                        <a:pt x="2396293" y="1741017"/>
                        <a:pt x="2291442" y="1733702"/>
                        <a:pt x="2198783" y="1719072"/>
                      </a:cubicBezTo>
                      <a:cubicBezTo>
                        <a:pt x="2106124" y="1704442"/>
                        <a:pt x="2036629" y="1678839"/>
                        <a:pt x="1928120" y="1638605"/>
                      </a:cubicBezTo>
                      <a:cubicBezTo>
                        <a:pt x="1819611" y="1598371"/>
                        <a:pt x="1663554" y="1517904"/>
                        <a:pt x="1547730" y="1477670"/>
                      </a:cubicBezTo>
                      <a:cubicBezTo>
                        <a:pt x="1431906" y="1437436"/>
                        <a:pt x="1320958" y="1413052"/>
                        <a:pt x="1233176" y="1397203"/>
                      </a:cubicBezTo>
                      <a:cubicBezTo>
                        <a:pt x="1145394" y="1381354"/>
                        <a:pt x="1092968" y="1377696"/>
                        <a:pt x="1021035" y="1382573"/>
                      </a:cubicBezTo>
                      <a:cubicBezTo>
                        <a:pt x="949102" y="1387450"/>
                        <a:pt x="874731" y="1403299"/>
                        <a:pt x="801579" y="1426464"/>
                      </a:cubicBezTo>
                      <a:cubicBezTo>
                        <a:pt x="728427" y="1449629"/>
                        <a:pt x="652836" y="1480109"/>
                        <a:pt x="582123" y="1521562"/>
                      </a:cubicBezTo>
                      <a:cubicBezTo>
                        <a:pt x="511410" y="1563015"/>
                        <a:pt x="443135" y="1614221"/>
                        <a:pt x="377298" y="1675181"/>
                      </a:cubicBezTo>
                      <a:cubicBezTo>
                        <a:pt x="311461" y="1736141"/>
                        <a:pt x="241967" y="1801978"/>
                        <a:pt x="187103" y="1887322"/>
                      </a:cubicBezTo>
                      <a:cubicBezTo>
                        <a:pt x="132239" y="1972666"/>
                        <a:pt x="78594" y="2095805"/>
                        <a:pt x="48114" y="2187245"/>
                      </a:cubicBezTo>
                      <a:cubicBezTo>
                        <a:pt x="17634" y="2278685"/>
                        <a:pt x="11538" y="2378660"/>
                        <a:pt x="4223" y="2435962"/>
                      </a:cubicBezTo>
                      <a:cubicBezTo>
                        <a:pt x="-3092" y="2493264"/>
                        <a:pt x="565" y="2512161"/>
                        <a:pt x="4223" y="2531059"/>
                      </a:cubicBezTo>
                      <a:lnTo>
                        <a:pt x="84690" y="25383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5C2FF"/>
                    </a:gs>
                    <a:gs pos="76000">
                      <a:srgbClr val="0070C0"/>
                    </a:gs>
                  </a:gsLst>
                  <a:lin ang="66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9" name="组合 1034"/>
              <p:cNvGrpSpPr>
                <a:grpSpLocks/>
              </p:cNvGrpSpPr>
              <p:nvPr/>
            </p:nvGrpSpPr>
            <p:grpSpPr bwMode="auto">
              <a:xfrm>
                <a:off x="4815601" y="1415391"/>
                <a:ext cx="2769157" cy="3279642"/>
                <a:chOff x="3572864" y="1550071"/>
                <a:chExt cx="1352882" cy="2197284"/>
              </a:xfrm>
              <a:solidFill>
                <a:srgbClr val="7030A0"/>
              </a:solidFill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4440701" y="1578931"/>
                  <a:ext cx="167799" cy="672960"/>
                </a:xfrm>
                <a:custGeom>
                  <a:avLst/>
                  <a:gdLst>
                    <a:gd name="connsiteX0" fmla="*/ 47064 w 168088"/>
                    <a:gd name="connsiteY0" fmla="*/ 0 h 692523"/>
                    <a:gd name="connsiteX1" fmla="*/ 0 w 168088"/>
                    <a:gd name="connsiteY1" fmla="*/ 20170 h 692523"/>
                    <a:gd name="connsiteX2" fmla="*/ 53788 w 168088"/>
                    <a:gd name="connsiteY2" fmla="*/ 692523 h 692523"/>
                    <a:gd name="connsiteX3" fmla="*/ 107576 w 168088"/>
                    <a:gd name="connsiteY3" fmla="*/ 679076 h 692523"/>
                    <a:gd name="connsiteX4" fmla="*/ 168088 w 168088"/>
                    <a:gd name="connsiteY4" fmla="*/ 369794 h 692523"/>
                    <a:gd name="connsiteX5" fmla="*/ 47064 w 168088"/>
                    <a:gd name="connsiteY5" fmla="*/ 0 h 692523"/>
                    <a:gd name="connsiteX0" fmla="*/ 47064 w 168088"/>
                    <a:gd name="connsiteY0" fmla="*/ 0 h 692523"/>
                    <a:gd name="connsiteX1" fmla="*/ 0 w 168088"/>
                    <a:gd name="connsiteY1" fmla="*/ 20170 h 692523"/>
                    <a:gd name="connsiteX2" fmla="*/ 53788 w 168088"/>
                    <a:gd name="connsiteY2" fmla="*/ 692523 h 692523"/>
                    <a:gd name="connsiteX3" fmla="*/ 159092 w 168088"/>
                    <a:gd name="connsiteY3" fmla="*/ 608243 h 692523"/>
                    <a:gd name="connsiteX4" fmla="*/ 168088 w 168088"/>
                    <a:gd name="connsiteY4" fmla="*/ 369794 h 692523"/>
                    <a:gd name="connsiteX5" fmla="*/ 47064 w 168088"/>
                    <a:gd name="connsiteY5" fmla="*/ 0 h 692523"/>
                    <a:gd name="connsiteX0" fmla="*/ 59943 w 168088"/>
                    <a:gd name="connsiteY0" fmla="*/ 0 h 673205"/>
                    <a:gd name="connsiteX1" fmla="*/ 0 w 168088"/>
                    <a:gd name="connsiteY1" fmla="*/ 852 h 673205"/>
                    <a:gd name="connsiteX2" fmla="*/ 53788 w 168088"/>
                    <a:gd name="connsiteY2" fmla="*/ 673205 h 673205"/>
                    <a:gd name="connsiteX3" fmla="*/ 159092 w 168088"/>
                    <a:gd name="connsiteY3" fmla="*/ 588925 h 673205"/>
                    <a:gd name="connsiteX4" fmla="*/ 168088 w 168088"/>
                    <a:gd name="connsiteY4" fmla="*/ 350476 h 673205"/>
                    <a:gd name="connsiteX5" fmla="*/ 59943 w 168088"/>
                    <a:gd name="connsiteY5" fmla="*/ 0 h 673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088" h="673205">
                      <a:moveTo>
                        <a:pt x="59943" y="0"/>
                      </a:moveTo>
                      <a:lnTo>
                        <a:pt x="0" y="852"/>
                      </a:lnTo>
                      <a:lnTo>
                        <a:pt x="53788" y="673205"/>
                      </a:lnTo>
                      <a:lnTo>
                        <a:pt x="159092" y="588925"/>
                      </a:lnTo>
                      <a:lnTo>
                        <a:pt x="168088" y="350476"/>
                      </a:lnTo>
                      <a:lnTo>
                        <a:pt x="59943" y="0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3593839" y="2043312"/>
                  <a:ext cx="1229654" cy="1620087"/>
                </a:xfrm>
                <a:custGeom>
                  <a:avLst/>
                  <a:gdLst>
                    <a:gd name="connsiteX0" fmla="*/ 1048871 w 1230406"/>
                    <a:gd name="connsiteY0" fmla="*/ 94130 h 1620371"/>
                    <a:gd name="connsiteX1" fmla="*/ 1109382 w 1230406"/>
                    <a:gd name="connsiteY1" fmla="*/ 248771 h 1620371"/>
                    <a:gd name="connsiteX2" fmla="*/ 1149724 w 1230406"/>
                    <a:gd name="connsiteY2" fmla="*/ 463924 h 1620371"/>
                    <a:gd name="connsiteX3" fmla="*/ 1122829 w 1230406"/>
                    <a:gd name="connsiteY3" fmla="*/ 786653 h 1620371"/>
                    <a:gd name="connsiteX4" fmla="*/ 1035424 w 1230406"/>
                    <a:gd name="connsiteY4" fmla="*/ 1116106 h 1620371"/>
                    <a:gd name="connsiteX5" fmla="*/ 840441 w 1230406"/>
                    <a:gd name="connsiteY5" fmla="*/ 1364877 h 1620371"/>
                    <a:gd name="connsiteX6" fmla="*/ 537882 w 1230406"/>
                    <a:gd name="connsiteY6" fmla="*/ 1546412 h 1620371"/>
                    <a:gd name="connsiteX7" fmla="*/ 295835 w 1230406"/>
                    <a:gd name="connsiteY7" fmla="*/ 1566582 h 1620371"/>
                    <a:gd name="connsiteX8" fmla="*/ 60512 w 1230406"/>
                    <a:gd name="connsiteY8" fmla="*/ 1553135 h 1620371"/>
                    <a:gd name="connsiteX9" fmla="*/ 0 w 1230406"/>
                    <a:gd name="connsiteY9" fmla="*/ 1539688 h 1620371"/>
                    <a:gd name="connsiteX10" fmla="*/ 0 w 1230406"/>
                    <a:gd name="connsiteY10" fmla="*/ 1580030 h 1620371"/>
                    <a:gd name="connsiteX11" fmla="*/ 107576 w 1230406"/>
                    <a:gd name="connsiteY11" fmla="*/ 1620371 h 1620371"/>
                    <a:gd name="connsiteX12" fmla="*/ 531159 w 1230406"/>
                    <a:gd name="connsiteY12" fmla="*/ 1606924 h 1620371"/>
                    <a:gd name="connsiteX13" fmla="*/ 705971 w 1230406"/>
                    <a:gd name="connsiteY13" fmla="*/ 1559859 h 1620371"/>
                    <a:gd name="connsiteX14" fmla="*/ 941294 w 1230406"/>
                    <a:gd name="connsiteY14" fmla="*/ 1371600 h 1620371"/>
                    <a:gd name="connsiteX15" fmla="*/ 1109382 w 1230406"/>
                    <a:gd name="connsiteY15" fmla="*/ 1163171 h 1620371"/>
                    <a:gd name="connsiteX16" fmla="*/ 1203512 w 1230406"/>
                    <a:gd name="connsiteY16" fmla="*/ 813547 h 1620371"/>
                    <a:gd name="connsiteX17" fmla="*/ 1230406 w 1230406"/>
                    <a:gd name="connsiteY17" fmla="*/ 396688 h 1620371"/>
                    <a:gd name="connsiteX18" fmla="*/ 1176618 w 1230406"/>
                    <a:gd name="connsiteY18" fmla="*/ 127747 h 1620371"/>
                    <a:gd name="connsiteX19" fmla="*/ 1116106 w 1230406"/>
                    <a:gd name="connsiteY19" fmla="*/ 0 h 1620371"/>
                    <a:gd name="connsiteX20" fmla="*/ 1048871 w 1230406"/>
                    <a:gd name="connsiteY20" fmla="*/ 94130 h 1620371"/>
                    <a:gd name="connsiteX0" fmla="*/ 1048871 w 1230406"/>
                    <a:gd name="connsiteY0" fmla="*/ 94130 h 1620371"/>
                    <a:gd name="connsiteX1" fmla="*/ 1109382 w 1230406"/>
                    <a:gd name="connsiteY1" fmla="*/ 248771 h 1620371"/>
                    <a:gd name="connsiteX2" fmla="*/ 1149724 w 1230406"/>
                    <a:gd name="connsiteY2" fmla="*/ 463924 h 1620371"/>
                    <a:gd name="connsiteX3" fmla="*/ 1122829 w 1230406"/>
                    <a:gd name="connsiteY3" fmla="*/ 786653 h 1620371"/>
                    <a:gd name="connsiteX4" fmla="*/ 1035424 w 1230406"/>
                    <a:gd name="connsiteY4" fmla="*/ 1116106 h 1620371"/>
                    <a:gd name="connsiteX5" fmla="*/ 840441 w 1230406"/>
                    <a:gd name="connsiteY5" fmla="*/ 1364877 h 1620371"/>
                    <a:gd name="connsiteX6" fmla="*/ 595836 w 1230406"/>
                    <a:gd name="connsiteY6" fmla="*/ 1539972 h 1620371"/>
                    <a:gd name="connsiteX7" fmla="*/ 295835 w 1230406"/>
                    <a:gd name="connsiteY7" fmla="*/ 1566582 h 1620371"/>
                    <a:gd name="connsiteX8" fmla="*/ 60512 w 1230406"/>
                    <a:gd name="connsiteY8" fmla="*/ 1553135 h 1620371"/>
                    <a:gd name="connsiteX9" fmla="*/ 0 w 1230406"/>
                    <a:gd name="connsiteY9" fmla="*/ 1539688 h 1620371"/>
                    <a:gd name="connsiteX10" fmla="*/ 0 w 1230406"/>
                    <a:gd name="connsiteY10" fmla="*/ 1580030 h 1620371"/>
                    <a:gd name="connsiteX11" fmla="*/ 107576 w 1230406"/>
                    <a:gd name="connsiteY11" fmla="*/ 1620371 h 1620371"/>
                    <a:gd name="connsiteX12" fmla="*/ 531159 w 1230406"/>
                    <a:gd name="connsiteY12" fmla="*/ 1606924 h 1620371"/>
                    <a:gd name="connsiteX13" fmla="*/ 705971 w 1230406"/>
                    <a:gd name="connsiteY13" fmla="*/ 1559859 h 1620371"/>
                    <a:gd name="connsiteX14" fmla="*/ 941294 w 1230406"/>
                    <a:gd name="connsiteY14" fmla="*/ 1371600 h 1620371"/>
                    <a:gd name="connsiteX15" fmla="*/ 1109382 w 1230406"/>
                    <a:gd name="connsiteY15" fmla="*/ 1163171 h 1620371"/>
                    <a:gd name="connsiteX16" fmla="*/ 1203512 w 1230406"/>
                    <a:gd name="connsiteY16" fmla="*/ 813547 h 1620371"/>
                    <a:gd name="connsiteX17" fmla="*/ 1230406 w 1230406"/>
                    <a:gd name="connsiteY17" fmla="*/ 396688 h 1620371"/>
                    <a:gd name="connsiteX18" fmla="*/ 1176618 w 1230406"/>
                    <a:gd name="connsiteY18" fmla="*/ 127747 h 1620371"/>
                    <a:gd name="connsiteX19" fmla="*/ 1116106 w 1230406"/>
                    <a:gd name="connsiteY19" fmla="*/ 0 h 1620371"/>
                    <a:gd name="connsiteX20" fmla="*/ 1048871 w 1230406"/>
                    <a:gd name="connsiteY20" fmla="*/ 94130 h 1620371"/>
                    <a:gd name="connsiteX0" fmla="*/ 1048871 w 1230406"/>
                    <a:gd name="connsiteY0" fmla="*/ 94130 h 1620371"/>
                    <a:gd name="connsiteX1" fmla="*/ 1109382 w 1230406"/>
                    <a:gd name="connsiteY1" fmla="*/ 248771 h 1620371"/>
                    <a:gd name="connsiteX2" fmla="*/ 1149724 w 1230406"/>
                    <a:gd name="connsiteY2" fmla="*/ 463924 h 1620371"/>
                    <a:gd name="connsiteX3" fmla="*/ 1122829 w 1230406"/>
                    <a:gd name="connsiteY3" fmla="*/ 786653 h 1620371"/>
                    <a:gd name="connsiteX4" fmla="*/ 1035424 w 1230406"/>
                    <a:gd name="connsiteY4" fmla="*/ 1116106 h 1620371"/>
                    <a:gd name="connsiteX5" fmla="*/ 859760 w 1230406"/>
                    <a:gd name="connsiteY5" fmla="*/ 1384195 h 1620371"/>
                    <a:gd name="connsiteX6" fmla="*/ 595836 w 1230406"/>
                    <a:gd name="connsiteY6" fmla="*/ 1539972 h 1620371"/>
                    <a:gd name="connsiteX7" fmla="*/ 295835 w 1230406"/>
                    <a:gd name="connsiteY7" fmla="*/ 1566582 h 1620371"/>
                    <a:gd name="connsiteX8" fmla="*/ 60512 w 1230406"/>
                    <a:gd name="connsiteY8" fmla="*/ 1553135 h 1620371"/>
                    <a:gd name="connsiteX9" fmla="*/ 0 w 1230406"/>
                    <a:gd name="connsiteY9" fmla="*/ 1539688 h 1620371"/>
                    <a:gd name="connsiteX10" fmla="*/ 0 w 1230406"/>
                    <a:gd name="connsiteY10" fmla="*/ 1580030 h 1620371"/>
                    <a:gd name="connsiteX11" fmla="*/ 107576 w 1230406"/>
                    <a:gd name="connsiteY11" fmla="*/ 1620371 h 1620371"/>
                    <a:gd name="connsiteX12" fmla="*/ 531159 w 1230406"/>
                    <a:gd name="connsiteY12" fmla="*/ 1606924 h 1620371"/>
                    <a:gd name="connsiteX13" fmla="*/ 705971 w 1230406"/>
                    <a:gd name="connsiteY13" fmla="*/ 1559859 h 1620371"/>
                    <a:gd name="connsiteX14" fmla="*/ 941294 w 1230406"/>
                    <a:gd name="connsiteY14" fmla="*/ 1371600 h 1620371"/>
                    <a:gd name="connsiteX15" fmla="*/ 1109382 w 1230406"/>
                    <a:gd name="connsiteY15" fmla="*/ 1163171 h 1620371"/>
                    <a:gd name="connsiteX16" fmla="*/ 1203512 w 1230406"/>
                    <a:gd name="connsiteY16" fmla="*/ 813547 h 1620371"/>
                    <a:gd name="connsiteX17" fmla="*/ 1230406 w 1230406"/>
                    <a:gd name="connsiteY17" fmla="*/ 396688 h 1620371"/>
                    <a:gd name="connsiteX18" fmla="*/ 1176618 w 1230406"/>
                    <a:gd name="connsiteY18" fmla="*/ 127747 h 1620371"/>
                    <a:gd name="connsiteX19" fmla="*/ 1116106 w 1230406"/>
                    <a:gd name="connsiteY19" fmla="*/ 0 h 1620371"/>
                    <a:gd name="connsiteX20" fmla="*/ 1048871 w 1230406"/>
                    <a:gd name="connsiteY20" fmla="*/ 94130 h 1620371"/>
                    <a:gd name="connsiteX0" fmla="*/ 1048871 w 1230406"/>
                    <a:gd name="connsiteY0" fmla="*/ 94130 h 1620371"/>
                    <a:gd name="connsiteX1" fmla="*/ 1109382 w 1230406"/>
                    <a:gd name="connsiteY1" fmla="*/ 248771 h 1620371"/>
                    <a:gd name="connsiteX2" fmla="*/ 1149724 w 1230406"/>
                    <a:gd name="connsiteY2" fmla="*/ 463924 h 1620371"/>
                    <a:gd name="connsiteX3" fmla="*/ 1122829 w 1230406"/>
                    <a:gd name="connsiteY3" fmla="*/ 786653 h 1620371"/>
                    <a:gd name="connsiteX4" fmla="*/ 1035424 w 1230406"/>
                    <a:gd name="connsiteY4" fmla="*/ 1116106 h 1620371"/>
                    <a:gd name="connsiteX5" fmla="*/ 859760 w 1230406"/>
                    <a:gd name="connsiteY5" fmla="*/ 1384195 h 1620371"/>
                    <a:gd name="connsiteX6" fmla="*/ 595836 w 1230406"/>
                    <a:gd name="connsiteY6" fmla="*/ 1539972 h 1620371"/>
                    <a:gd name="connsiteX7" fmla="*/ 295835 w 1230406"/>
                    <a:gd name="connsiteY7" fmla="*/ 1566582 h 1620371"/>
                    <a:gd name="connsiteX8" fmla="*/ 60512 w 1230406"/>
                    <a:gd name="connsiteY8" fmla="*/ 1553135 h 1620371"/>
                    <a:gd name="connsiteX9" fmla="*/ 0 w 1230406"/>
                    <a:gd name="connsiteY9" fmla="*/ 1539688 h 1620371"/>
                    <a:gd name="connsiteX10" fmla="*/ 0 w 1230406"/>
                    <a:gd name="connsiteY10" fmla="*/ 1580030 h 1620371"/>
                    <a:gd name="connsiteX11" fmla="*/ 107576 w 1230406"/>
                    <a:gd name="connsiteY11" fmla="*/ 1620371 h 1620371"/>
                    <a:gd name="connsiteX12" fmla="*/ 531159 w 1230406"/>
                    <a:gd name="connsiteY12" fmla="*/ 1606924 h 1620371"/>
                    <a:gd name="connsiteX13" fmla="*/ 705971 w 1230406"/>
                    <a:gd name="connsiteY13" fmla="*/ 1559859 h 1620371"/>
                    <a:gd name="connsiteX14" fmla="*/ 941294 w 1230406"/>
                    <a:gd name="connsiteY14" fmla="*/ 1371600 h 1620371"/>
                    <a:gd name="connsiteX15" fmla="*/ 1109382 w 1230406"/>
                    <a:gd name="connsiteY15" fmla="*/ 1163171 h 1620371"/>
                    <a:gd name="connsiteX16" fmla="*/ 1203512 w 1230406"/>
                    <a:gd name="connsiteY16" fmla="*/ 813547 h 1620371"/>
                    <a:gd name="connsiteX17" fmla="*/ 1230406 w 1230406"/>
                    <a:gd name="connsiteY17" fmla="*/ 396688 h 1620371"/>
                    <a:gd name="connsiteX18" fmla="*/ 1176618 w 1230406"/>
                    <a:gd name="connsiteY18" fmla="*/ 127747 h 1620371"/>
                    <a:gd name="connsiteX19" fmla="*/ 1116106 w 1230406"/>
                    <a:gd name="connsiteY19" fmla="*/ 0 h 1620371"/>
                    <a:gd name="connsiteX20" fmla="*/ 1048871 w 1230406"/>
                    <a:gd name="connsiteY20" fmla="*/ 94130 h 1620371"/>
                    <a:gd name="connsiteX0" fmla="*/ 1048871 w 1230406"/>
                    <a:gd name="connsiteY0" fmla="*/ 94130 h 1620371"/>
                    <a:gd name="connsiteX1" fmla="*/ 1109382 w 1230406"/>
                    <a:gd name="connsiteY1" fmla="*/ 248771 h 1620371"/>
                    <a:gd name="connsiteX2" fmla="*/ 1149724 w 1230406"/>
                    <a:gd name="connsiteY2" fmla="*/ 463924 h 1620371"/>
                    <a:gd name="connsiteX3" fmla="*/ 1122829 w 1230406"/>
                    <a:gd name="connsiteY3" fmla="*/ 786653 h 1620371"/>
                    <a:gd name="connsiteX4" fmla="*/ 1035424 w 1230406"/>
                    <a:gd name="connsiteY4" fmla="*/ 1116106 h 1620371"/>
                    <a:gd name="connsiteX5" fmla="*/ 859760 w 1230406"/>
                    <a:gd name="connsiteY5" fmla="*/ 1384195 h 1620371"/>
                    <a:gd name="connsiteX6" fmla="*/ 595836 w 1230406"/>
                    <a:gd name="connsiteY6" fmla="*/ 1539972 h 1620371"/>
                    <a:gd name="connsiteX7" fmla="*/ 321593 w 1230406"/>
                    <a:gd name="connsiteY7" fmla="*/ 1585901 h 1620371"/>
                    <a:gd name="connsiteX8" fmla="*/ 60512 w 1230406"/>
                    <a:gd name="connsiteY8" fmla="*/ 1553135 h 1620371"/>
                    <a:gd name="connsiteX9" fmla="*/ 0 w 1230406"/>
                    <a:gd name="connsiteY9" fmla="*/ 1539688 h 1620371"/>
                    <a:gd name="connsiteX10" fmla="*/ 0 w 1230406"/>
                    <a:gd name="connsiteY10" fmla="*/ 1580030 h 1620371"/>
                    <a:gd name="connsiteX11" fmla="*/ 107576 w 1230406"/>
                    <a:gd name="connsiteY11" fmla="*/ 1620371 h 1620371"/>
                    <a:gd name="connsiteX12" fmla="*/ 531159 w 1230406"/>
                    <a:gd name="connsiteY12" fmla="*/ 1606924 h 1620371"/>
                    <a:gd name="connsiteX13" fmla="*/ 705971 w 1230406"/>
                    <a:gd name="connsiteY13" fmla="*/ 1559859 h 1620371"/>
                    <a:gd name="connsiteX14" fmla="*/ 941294 w 1230406"/>
                    <a:gd name="connsiteY14" fmla="*/ 1371600 h 1620371"/>
                    <a:gd name="connsiteX15" fmla="*/ 1109382 w 1230406"/>
                    <a:gd name="connsiteY15" fmla="*/ 1163171 h 1620371"/>
                    <a:gd name="connsiteX16" fmla="*/ 1203512 w 1230406"/>
                    <a:gd name="connsiteY16" fmla="*/ 813547 h 1620371"/>
                    <a:gd name="connsiteX17" fmla="*/ 1230406 w 1230406"/>
                    <a:gd name="connsiteY17" fmla="*/ 396688 h 1620371"/>
                    <a:gd name="connsiteX18" fmla="*/ 1176618 w 1230406"/>
                    <a:gd name="connsiteY18" fmla="*/ 127747 h 1620371"/>
                    <a:gd name="connsiteX19" fmla="*/ 1116106 w 1230406"/>
                    <a:gd name="connsiteY19" fmla="*/ 0 h 1620371"/>
                    <a:gd name="connsiteX20" fmla="*/ 1048871 w 1230406"/>
                    <a:gd name="connsiteY20" fmla="*/ 94130 h 1620371"/>
                    <a:gd name="connsiteX0" fmla="*/ 1048871 w 1230406"/>
                    <a:gd name="connsiteY0" fmla="*/ 94130 h 1620371"/>
                    <a:gd name="connsiteX1" fmla="*/ 1109382 w 1230406"/>
                    <a:gd name="connsiteY1" fmla="*/ 248771 h 1620371"/>
                    <a:gd name="connsiteX2" fmla="*/ 1149724 w 1230406"/>
                    <a:gd name="connsiteY2" fmla="*/ 463924 h 1620371"/>
                    <a:gd name="connsiteX3" fmla="*/ 1142148 w 1230406"/>
                    <a:gd name="connsiteY3" fmla="*/ 754455 h 1620371"/>
                    <a:gd name="connsiteX4" fmla="*/ 1035424 w 1230406"/>
                    <a:gd name="connsiteY4" fmla="*/ 1116106 h 1620371"/>
                    <a:gd name="connsiteX5" fmla="*/ 859760 w 1230406"/>
                    <a:gd name="connsiteY5" fmla="*/ 1384195 h 1620371"/>
                    <a:gd name="connsiteX6" fmla="*/ 595836 w 1230406"/>
                    <a:gd name="connsiteY6" fmla="*/ 1539972 h 1620371"/>
                    <a:gd name="connsiteX7" fmla="*/ 321593 w 1230406"/>
                    <a:gd name="connsiteY7" fmla="*/ 1585901 h 1620371"/>
                    <a:gd name="connsiteX8" fmla="*/ 60512 w 1230406"/>
                    <a:gd name="connsiteY8" fmla="*/ 1553135 h 1620371"/>
                    <a:gd name="connsiteX9" fmla="*/ 0 w 1230406"/>
                    <a:gd name="connsiteY9" fmla="*/ 1539688 h 1620371"/>
                    <a:gd name="connsiteX10" fmla="*/ 0 w 1230406"/>
                    <a:gd name="connsiteY10" fmla="*/ 1580030 h 1620371"/>
                    <a:gd name="connsiteX11" fmla="*/ 107576 w 1230406"/>
                    <a:gd name="connsiteY11" fmla="*/ 1620371 h 1620371"/>
                    <a:gd name="connsiteX12" fmla="*/ 531159 w 1230406"/>
                    <a:gd name="connsiteY12" fmla="*/ 1606924 h 1620371"/>
                    <a:gd name="connsiteX13" fmla="*/ 705971 w 1230406"/>
                    <a:gd name="connsiteY13" fmla="*/ 1559859 h 1620371"/>
                    <a:gd name="connsiteX14" fmla="*/ 941294 w 1230406"/>
                    <a:gd name="connsiteY14" fmla="*/ 1371600 h 1620371"/>
                    <a:gd name="connsiteX15" fmla="*/ 1109382 w 1230406"/>
                    <a:gd name="connsiteY15" fmla="*/ 1163171 h 1620371"/>
                    <a:gd name="connsiteX16" fmla="*/ 1203512 w 1230406"/>
                    <a:gd name="connsiteY16" fmla="*/ 813547 h 1620371"/>
                    <a:gd name="connsiteX17" fmla="*/ 1230406 w 1230406"/>
                    <a:gd name="connsiteY17" fmla="*/ 396688 h 1620371"/>
                    <a:gd name="connsiteX18" fmla="*/ 1176618 w 1230406"/>
                    <a:gd name="connsiteY18" fmla="*/ 127747 h 1620371"/>
                    <a:gd name="connsiteX19" fmla="*/ 1116106 w 1230406"/>
                    <a:gd name="connsiteY19" fmla="*/ 0 h 1620371"/>
                    <a:gd name="connsiteX20" fmla="*/ 1048871 w 1230406"/>
                    <a:gd name="connsiteY20" fmla="*/ 94130 h 162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30406" h="1620371">
                      <a:moveTo>
                        <a:pt x="1048871" y="94130"/>
                      </a:moveTo>
                      <a:cubicBezTo>
                        <a:pt x="1070722" y="140634"/>
                        <a:pt x="1092573" y="187139"/>
                        <a:pt x="1109382" y="248771"/>
                      </a:cubicBezTo>
                      <a:cubicBezTo>
                        <a:pt x="1126191" y="310403"/>
                        <a:pt x="1144263" y="379643"/>
                        <a:pt x="1149724" y="463924"/>
                      </a:cubicBezTo>
                      <a:cubicBezTo>
                        <a:pt x="1155185" y="548205"/>
                        <a:pt x="1161198" y="645758"/>
                        <a:pt x="1142148" y="754455"/>
                      </a:cubicBezTo>
                      <a:cubicBezTo>
                        <a:pt x="1123098" y="863152"/>
                        <a:pt x="1082489" y="1011149"/>
                        <a:pt x="1035424" y="1116106"/>
                      </a:cubicBezTo>
                      <a:cubicBezTo>
                        <a:pt x="988359" y="1221063"/>
                        <a:pt x="933025" y="1313551"/>
                        <a:pt x="859760" y="1384195"/>
                      </a:cubicBezTo>
                      <a:cubicBezTo>
                        <a:pt x="786495" y="1454839"/>
                        <a:pt x="685530" y="1506354"/>
                        <a:pt x="595836" y="1539972"/>
                      </a:cubicBezTo>
                      <a:cubicBezTo>
                        <a:pt x="506142" y="1573590"/>
                        <a:pt x="410814" y="1583707"/>
                        <a:pt x="321593" y="1585901"/>
                      </a:cubicBezTo>
                      <a:cubicBezTo>
                        <a:pt x="232372" y="1588095"/>
                        <a:pt x="114111" y="1560837"/>
                        <a:pt x="60512" y="1553135"/>
                      </a:cubicBezTo>
                      <a:cubicBezTo>
                        <a:pt x="6913" y="1545433"/>
                        <a:pt x="8965" y="1540808"/>
                        <a:pt x="0" y="1539688"/>
                      </a:cubicBezTo>
                      <a:lnTo>
                        <a:pt x="0" y="1580030"/>
                      </a:lnTo>
                      <a:lnTo>
                        <a:pt x="107576" y="1620371"/>
                      </a:lnTo>
                      <a:lnTo>
                        <a:pt x="531159" y="1606924"/>
                      </a:lnTo>
                      <a:lnTo>
                        <a:pt x="705971" y="1559859"/>
                      </a:lnTo>
                      <a:lnTo>
                        <a:pt x="941294" y="1371600"/>
                      </a:lnTo>
                      <a:lnTo>
                        <a:pt x="1109382" y="1163171"/>
                      </a:lnTo>
                      <a:lnTo>
                        <a:pt x="1203512" y="813547"/>
                      </a:lnTo>
                      <a:lnTo>
                        <a:pt x="1230406" y="396688"/>
                      </a:lnTo>
                      <a:lnTo>
                        <a:pt x="1176618" y="127747"/>
                      </a:lnTo>
                      <a:lnTo>
                        <a:pt x="1116106" y="0"/>
                      </a:lnTo>
                      <a:lnTo>
                        <a:pt x="1048871" y="94130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3572864" y="1550071"/>
                  <a:ext cx="1352882" cy="2197284"/>
                </a:xfrm>
                <a:custGeom>
                  <a:avLst/>
                  <a:gdLst>
                    <a:gd name="connsiteX0" fmla="*/ 65837 w 3101645"/>
                    <a:gd name="connsiteY0" fmla="*/ 3087014 h 3094329"/>
                    <a:gd name="connsiteX1" fmla="*/ 95098 w 3101645"/>
                    <a:gd name="connsiteY1" fmla="*/ 2794406 h 3094329"/>
                    <a:gd name="connsiteX2" fmla="*/ 234087 w 3101645"/>
                    <a:gd name="connsiteY2" fmla="*/ 2487168 h 3094329"/>
                    <a:gd name="connsiteX3" fmla="*/ 409652 w 3101645"/>
                    <a:gd name="connsiteY3" fmla="*/ 2311603 h 3094329"/>
                    <a:gd name="connsiteX4" fmla="*/ 651053 w 3101645"/>
                    <a:gd name="connsiteY4" fmla="*/ 2136038 h 3094329"/>
                    <a:gd name="connsiteX5" fmla="*/ 943661 w 3101645"/>
                    <a:gd name="connsiteY5" fmla="*/ 2040940 h 3094329"/>
                    <a:gd name="connsiteX6" fmla="*/ 1236269 w 3101645"/>
                    <a:gd name="connsiteY6" fmla="*/ 2055571 h 3094329"/>
                    <a:gd name="connsiteX7" fmla="*/ 1587399 w 3101645"/>
                    <a:gd name="connsiteY7" fmla="*/ 2121408 h 3094329"/>
                    <a:gd name="connsiteX8" fmla="*/ 1872692 w 3101645"/>
                    <a:gd name="connsiteY8" fmla="*/ 2172614 h 3094329"/>
                    <a:gd name="connsiteX9" fmla="*/ 2209191 w 3101645"/>
                    <a:gd name="connsiteY9" fmla="*/ 2194560 h 3094329"/>
                    <a:gd name="connsiteX10" fmla="*/ 2501799 w 3101645"/>
                    <a:gd name="connsiteY10" fmla="*/ 2106777 h 3094329"/>
                    <a:gd name="connsiteX11" fmla="*/ 2772461 w 3101645"/>
                    <a:gd name="connsiteY11" fmla="*/ 1901952 h 3094329"/>
                    <a:gd name="connsiteX12" fmla="*/ 2948026 w 3101645"/>
                    <a:gd name="connsiteY12" fmla="*/ 1623974 h 3094329"/>
                    <a:gd name="connsiteX13" fmla="*/ 3028493 w 3101645"/>
                    <a:gd name="connsiteY13" fmla="*/ 1345996 h 3094329"/>
                    <a:gd name="connsiteX14" fmla="*/ 3050439 w 3101645"/>
                    <a:gd name="connsiteY14" fmla="*/ 1038758 h 3094329"/>
                    <a:gd name="connsiteX15" fmla="*/ 3006548 w 3101645"/>
                    <a:gd name="connsiteY15" fmla="*/ 709574 h 3094329"/>
                    <a:gd name="connsiteX16" fmla="*/ 2948026 w 3101645"/>
                    <a:gd name="connsiteY16" fmla="*/ 534009 h 3094329"/>
                    <a:gd name="connsiteX17" fmla="*/ 3101645 w 3101645"/>
                    <a:gd name="connsiteY17" fmla="*/ 395020 h 3094329"/>
                    <a:gd name="connsiteX18" fmla="*/ 2648103 w 3101645"/>
                    <a:gd name="connsiteY18" fmla="*/ 0 h 3094329"/>
                    <a:gd name="connsiteX19" fmla="*/ 2648103 w 3101645"/>
                    <a:gd name="connsiteY19" fmla="*/ 7315 h 3094329"/>
                    <a:gd name="connsiteX20" fmla="*/ 2706624 w 3101645"/>
                    <a:gd name="connsiteY20" fmla="*/ 694944 h 3094329"/>
                    <a:gd name="connsiteX21" fmla="*/ 2860244 w 3101645"/>
                    <a:gd name="connsiteY21" fmla="*/ 577900 h 3094329"/>
                    <a:gd name="connsiteX22" fmla="*/ 2889504 w 3101645"/>
                    <a:gd name="connsiteY22" fmla="*/ 636422 h 3094329"/>
                    <a:gd name="connsiteX23" fmla="*/ 2933396 w 3101645"/>
                    <a:gd name="connsiteY23" fmla="*/ 804672 h 3094329"/>
                    <a:gd name="connsiteX24" fmla="*/ 2948026 w 3101645"/>
                    <a:gd name="connsiteY24" fmla="*/ 1046073 h 3094329"/>
                    <a:gd name="connsiteX25" fmla="*/ 2911450 w 3101645"/>
                    <a:gd name="connsiteY25" fmla="*/ 1367942 h 3094329"/>
                    <a:gd name="connsiteX26" fmla="*/ 2787092 w 3101645"/>
                    <a:gd name="connsiteY26" fmla="*/ 1711756 h 3094329"/>
                    <a:gd name="connsiteX27" fmla="*/ 2589581 w 3101645"/>
                    <a:gd name="connsiteY27" fmla="*/ 1938528 h 3094329"/>
                    <a:gd name="connsiteX28" fmla="*/ 2318919 w 3101645"/>
                    <a:gd name="connsiteY28" fmla="*/ 2077516 h 3094329"/>
                    <a:gd name="connsiteX29" fmla="*/ 2048256 w 3101645"/>
                    <a:gd name="connsiteY29" fmla="*/ 2092147 h 3094329"/>
                    <a:gd name="connsiteX30" fmla="*/ 1762964 w 3101645"/>
                    <a:gd name="connsiteY30" fmla="*/ 2055571 h 3094329"/>
                    <a:gd name="connsiteX31" fmla="*/ 1484986 w 3101645"/>
                    <a:gd name="connsiteY31" fmla="*/ 1997049 h 3094329"/>
                    <a:gd name="connsiteX32" fmla="*/ 1243584 w 3101645"/>
                    <a:gd name="connsiteY32" fmla="*/ 1945843 h 3094329"/>
                    <a:gd name="connsiteX33" fmla="*/ 1031444 w 3101645"/>
                    <a:gd name="connsiteY33" fmla="*/ 1931212 h 3094329"/>
                    <a:gd name="connsiteX34" fmla="*/ 804672 w 3101645"/>
                    <a:gd name="connsiteY34" fmla="*/ 1967788 h 3094329"/>
                    <a:gd name="connsiteX35" fmla="*/ 555956 w 3101645"/>
                    <a:gd name="connsiteY35" fmla="*/ 2070201 h 3094329"/>
                    <a:gd name="connsiteX36" fmla="*/ 409652 w 3101645"/>
                    <a:gd name="connsiteY36" fmla="*/ 2187244 h 3094329"/>
                    <a:gd name="connsiteX37" fmla="*/ 248717 w 3101645"/>
                    <a:gd name="connsiteY37" fmla="*/ 2340864 h 3094329"/>
                    <a:gd name="connsiteX38" fmla="*/ 131674 w 3101645"/>
                    <a:gd name="connsiteY38" fmla="*/ 2516428 h 3094329"/>
                    <a:gd name="connsiteX39" fmla="*/ 21946 w 3101645"/>
                    <a:gd name="connsiteY39" fmla="*/ 2816352 h 3094329"/>
                    <a:gd name="connsiteX40" fmla="*/ 0 w 3101645"/>
                    <a:gd name="connsiteY40" fmla="*/ 3094329 h 3094329"/>
                    <a:gd name="connsiteX41" fmla="*/ 0 w 3101645"/>
                    <a:gd name="connsiteY41" fmla="*/ 3094329 h 3094329"/>
                    <a:gd name="connsiteX0" fmla="*/ 68580 w 3104388"/>
                    <a:gd name="connsiteY0" fmla="*/ 3087014 h 3111476"/>
                    <a:gd name="connsiteX1" fmla="*/ 97841 w 3104388"/>
                    <a:gd name="connsiteY1" fmla="*/ 2794406 h 3111476"/>
                    <a:gd name="connsiteX2" fmla="*/ 236830 w 3104388"/>
                    <a:gd name="connsiteY2" fmla="*/ 2487168 h 3111476"/>
                    <a:gd name="connsiteX3" fmla="*/ 412395 w 3104388"/>
                    <a:gd name="connsiteY3" fmla="*/ 2311603 h 3111476"/>
                    <a:gd name="connsiteX4" fmla="*/ 653796 w 3104388"/>
                    <a:gd name="connsiteY4" fmla="*/ 2136038 h 3111476"/>
                    <a:gd name="connsiteX5" fmla="*/ 946404 w 3104388"/>
                    <a:gd name="connsiteY5" fmla="*/ 2040940 h 3111476"/>
                    <a:gd name="connsiteX6" fmla="*/ 1239012 w 3104388"/>
                    <a:gd name="connsiteY6" fmla="*/ 2055571 h 3111476"/>
                    <a:gd name="connsiteX7" fmla="*/ 1590142 w 3104388"/>
                    <a:gd name="connsiteY7" fmla="*/ 2121408 h 3111476"/>
                    <a:gd name="connsiteX8" fmla="*/ 1875435 w 3104388"/>
                    <a:gd name="connsiteY8" fmla="*/ 2172614 h 3111476"/>
                    <a:gd name="connsiteX9" fmla="*/ 2211934 w 3104388"/>
                    <a:gd name="connsiteY9" fmla="*/ 2194560 h 3111476"/>
                    <a:gd name="connsiteX10" fmla="*/ 2504542 w 3104388"/>
                    <a:gd name="connsiteY10" fmla="*/ 2106777 h 3111476"/>
                    <a:gd name="connsiteX11" fmla="*/ 2775204 w 3104388"/>
                    <a:gd name="connsiteY11" fmla="*/ 1901952 h 3111476"/>
                    <a:gd name="connsiteX12" fmla="*/ 2950769 w 3104388"/>
                    <a:gd name="connsiteY12" fmla="*/ 1623974 h 3111476"/>
                    <a:gd name="connsiteX13" fmla="*/ 3031236 w 3104388"/>
                    <a:gd name="connsiteY13" fmla="*/ 1345996 h 3111476"/>
                    <a:gd name="connsiteX14" fmla="*/ 3053182 w 3104388"/>
                    <a:gd name="connsiteY14" fmla="*/ 1038758 h 3111476"/>
                    <a:gd name="connsiteX15" fmla="*/ 3009291 w 3104388"/>
                    <a:gd name="connsiteY15" fmla="*/ 709574 h 3111476"/>
                    <a:gd name="connsiteX16" fmla="*/ 2950769 w 3104388"/>
                    <a:gd name="connsiteY16" fmla="*/ 534009 h 3111476"/>
                    <a:gd name="connsiteX17" fmla="*/ 3104388 w 3104388"/>
                    <a:gd name="connsiteY17" fmla="*/ 395020 h 3111476"/>
                    <a:gd name="connsiteX18" fmla="*/ 2650846 w 3104388"/>
                    <a:gd name="connsiteY18" fmla="*/ 0 h 3111476"/>
                    <a:gd name="connsiteX19" fmla="*/ 2650846 w 3104388"/>
                    <a:gd name="connsiteY19" fmla="*/ 7315 h 3111476"/>
                    <a:gd name="connsiteX20" fmla="*/ 2709367 w 3104388"/>
                    <a:gd name="connsiteY20" fmla="*/ 694944 h 3111476"/>
                    <a:gd name="connsiteX21" fmla="*/ 2862987 w 3104388"/>
                    <a:gd name="connsiteY21" fmla="*/ 577900 h 3111476"/>
                    <a:gd name="connsiteX22" fmla="*/ 2892247 w 3104388"/>
                    <a:gd name="connsiteY22" fmla="*/ 636422 h 3111476"/>
                    <a:gd name="connsiteX23" fmla="*/ 2936139 w 3104388"/>
                    <a:gd name="connsiteY23" fmla="*/ 804672 h 3111476"/>
                    <a:gd name="connsiteX24" fmla="*/ 2950769 w 3104388"/>
                    <a:gd name="connsiteY24" fmla="*/ 1046073 h 3111476"/>
                    <a:gd name="connsiteX25" fmla="*/ 2914193 w 3104388"/>
                    <a:gd name="connsiteY25" fmla="*/ 1367942 h 3111476"/>
                    <a:gd name="connsiteX26" fmla="*/ 2789835 w 3104388"/>
                    <a:gd name="connsiteY26" fmla="*/ 1711756 h 3111476"/>
                    <a:gd name="connsiteX27" fmla="*/ 2592324 w 3104388"/>
                    <a:gd name="connsiteY27" fmla="*/ 1938528 h 3111476"/>
                    <a:gd name="connsiteX28" fmla="*/ 2321662 w 3104388"/>
                    <a:gd name="connsiteY28" fmla="*/ 2077516 h 3111476"/>
                    <a:gd name="connsiteX29" fmla="*/ 2050999 w 3104388"/>
                    <a:gd name="connsiteY29" fmla="*/ 2092147 h 3111476"/>
                    <a:gd name="connsiteX30" fmla="*/ 1765707 w 3104388"/>
                    <a:gd name="connsiteY30" fmla="*/ 2055571 h 3111476"/>
                    <a:gd name="connsiteX31" fmla="*/ 1487729 w 3104388"/>
                    <a:gd name="connsiteY31" fmla="*/ 1997049 h 3111476"/>
                    <a:gd name="connsiteX32" fmla="*/ 1246327 w 3104388"/>
                    <a:gd name="connsiteY32" fmla="*/ 1945843 h 3111476"/>
                    <a:gd name="connsiteX33" fmla="*/ 1034187 w 3104388"/>
                    <a:gd name="connsiteY33" fmla="*/ 1931212 h 3111476"/>
                    <a:gd name="connsiteX34" fmla="*/ 807415 w 3104388"/>
                    <a:gd name="connsiteY34" fmla="*/ 1967788 h 3111476"/>
                    <a:gd name="connsiteX35" fmla="*/ 558699 w 3104388"/>
                    <a:gd name="connsiteY35" fmla="*/ 2070201 h 3111476"/>
                    <a:gd name="connsiteX36" fmla="*/ 412395 w 3104388"/>
                    <a:gd name="connsiteY36" fmla="*/ 2187244 h 3111476"/>
                    <a:gd name="connsiteX37" fmla="*/ 251460 w 3104388"/>
                    <a:gd name="connsiteY37" fmla="*/ 2340864 h 3111476"/>
                    <a:gd name="connsiteX38" fmla="*/ 134417 w 3104388"/>
                    <a:gd name="connsiteY38" fmla="*/ 2516428 h 3111476"/>
                    <a:gd name="connsiteX39" fmla="*/ 24689 w 3104388"/>
                    <a:gd name="connsiteY39" fmla="*/ 2816352 h 3111476"/>
                    <a:gd name="connsiteX40" fmla="*/ 2743 w 3104388"/>
                    <a:gd name="connsiteY40" fmla="*/ 3094329 h 3111476"/>
                    <a:gd name="connsiteX41" fmla="*/ 68580 w 3104388"/>
                    <a:gd name="connsiteY41" fmla="*/ 3079699 h 3111476"/>
                    <a:gd name="connsiteX0" fmla="*/ 58629 w 3094437"/>
                    <a:gd name="connsiteY0" fmla="*/ 3087014 h 3087014"/>
                    <a:gd name="connsiteX1" fmla="*/ 87890 w 3094437"/>
                    <a:gd name="connsiteY1" fmla="*/ 2794406 h 3087014"/>
                    <a:gd name="connsiteX2" fmla="*/ 226879 w 3094437"/>
                    <a:gd name="connsiteY2" fmla="*/ 2487168 h 3087014"/>
                    <a:gd name="connsiteX3" fmla="*/ 402444 w 3094437"/>
                    <a:gd name="connsiteY3" fmla="*/ 2311603 h 3087014"/>
                    <a:gd name="connsiteX4" fmla="*/ 643845 w 3094437"/>
                    <a:gd name="connsiteY4" fmla="*/ 2136038 h 3087014"/>
                    <a:gd name="connsiteX5" fmla="*/ 936453 w 3094437"/>
                    <a:gd name="connsiteY5" fmla="*/ 2040940 h 3087014"/>
                    <a:gd name="connsiteX6" fmla="*/ 1229061 w 3094437"/>
                    <a:gd name="connsiteY6" fmla="*/ 2055571 h 3087014"/>
                    <a:gd name="connsiteX7" fmla="*/ 1580191 w 3094437"/>
                    <a:gd name="connsiteY7" fmla="*/ 2121408 h 3087014"/>
                    <a:gd name="connsiteX8" fmla="*/ 1865484 w 3094437"/>
                    <a:gd name="connsiteY8" fmla="*/ 2172614 h 3087014"/>
                    <a:gd name="connsiteX9" fmla="*/ 2201983 w 3094437"/>
                    <a:gd name="connsiteY9" fmla="*/ 2194560 h 3087014"/>
                    <a:gd name="connsiteX10" fmla="*/ 2494591 w 3094437"/>
                    <a:gd name="connsiteY10" fmla="*/ 2106777 h 3087014"/>
                    <a:gd name="connsiteX11" fmla="*/ 2765253 w 3094437"/>
                    <a:gd name="connsiteY11" fmla="*/ 1901952 h 3087014"/>
                    <a:gd name="connsiteX12" fmla="*/ 2940818 w 3094437"/>
                    <a:gd name="connsiteY12" fmla="*/ 1623974 h 3087014"/>
                    <a:gd name="connsiteX13" fmla="*/ 3021285 w 3094437"/>
                    <a:gd name="connsiteY13" fmla="*/ 1345996 h 3087014"/>
                    <a:gd name="connsiteX14" fmla="*/ 3043231 w 3094437"/>
                    <a:gd name="connsiteY14" fmla="*/ 1038758 h 3087014"/>
                    <a:gd name="connsiteX15" fmla="*/ 2999340 w 3094437"/>
                    <a:gd name="connsiteY15" fmla="*/ 709574 h 3087014"/>
                    <a:gd name="connsiteX16" fmla="*/ 2940818 w 3094437"/>
                    <a:gd name="connsiteY16" fmla="*/ 534009 h 3087014"/>
                    <a:gd name="connsiteX17" fmla="*/ 3094437 w 3094437"/>
                    <a:gd name="connsiteY17" fmla="*/ 395020 h 3087014"/>
                    <a:gd name="connsiteX18" fmla="*/ 2640895 w 3094437"/>
                    <a:gd name="connsiteY18" fmla="*/ 0 h 3087014"/>
                    <a:gd name="connsiteX19" fmla="*/ 2640895 w 3094437"/>
                    <a:gd name="connsiteY19" fmla="*/ 7315 h 3087014"/>
                    <a:gd name="connsiteX20" fmla="*/ 2699416 w 3094437"/>
                    <a:gd name="connsiteY20" fmla="*/ 694944 h 3087014"/>
                    <a:gd name="connsiteX21" fmla="*/ 2853036 w 3094437"/>
                    <a:gd name="connsiteY21" fmla="*/ 577900 h 3087014"/>
                    <a:gd name="connsiteX22" fmla="*/ 2882296 w 3094437"/>
                    <a:gd name="connsiteY22" fmla="*/ 636422 h 3087014"/>
                    <a:gd name="connsiteX23" fmla="*/ 2926188 w 3094437"/>
                    <a:gd name="connsiteY23" fmla="*/ 804672 h 3087014"/>
                    <a:gd name="connsiteX24" fmla="*/ 2940818 w 3094437"/>
                    <a:gd name="connsiteY24" fmla="*/ 1046073 h 3087014"/>
                    <a:gd name="connsiteX25" fmla="*/ 2904242 w 3094437"/>
                    <a:gd name="connsiteY25" fmla="*/ 1367942 h 3087014"/>
                    <a:gd name="connsiteX26" fmla="*/ 2779884 w 3094437"/>
                    <a:gd name="connsiteY26" fmla="*/ 1711756 h 3087014"/>
                    <a:gd name="connsiteX27" fmla="*/ 2582373 w 3094437"/>
                    <a:gd name="connsiteY27" fmla="*/ 1938528 h 3087014"/>
                    <a:gd name="connsiteX28" fmla="*/ 2311711 w 3094437"/>
                    <a:gd name="connsiteY28" fmla="*/ 2077516 h 3087014"/>
                    <a:gd name="connsiteX29" fmla="*/ 2041048 w 3094437"/>
                    <a:gd name="connsiteY29" fmla="*/ 2092147 h 3087014"/>
                    <a:gd name="connsiteX30" fmla="*/ 1755756 w 3094437"/>
                    <a:gd name="connsiteY30" fmla="*/ 2055571 h 3087014"/>
                    <a:gd name="connsiteX31" fmla="*/ 1477778 w 3094437"/>
                    <a:gd name="connsiteY31" fmla="*/ 1997049 h 3087014"/>
                    <a:gd name="connsiteX32" fmla="*/ 1236376 w 3094437"/>
                    <a:gd name="connsiteY32" fmla="*/ 1945843 h 3087014"/>
                    <a:gd name="connsiteX33" fmla="*/ 1024236 w 3094437"/>
                    <a:gd name="connsiteY33" fmla="*/ 1931212 h 3087014"/>
                    <a:gd name="connsiteX34" fmla="*/ 797464 w 3094437"/>
                    <a:gd name="connsiteY34" fmla="*/ 1967788 h 3087014"/>
                    <a:gd name="connsiteX35" fmla="*/ 548748 w 3094437"/>
                    <a:gd name="connsiteY35" fmla="*/ 2070201 h 3087014"/>
                    <a:gd name="connsiteX36" fmla="*/ 402444 w 3094437"/>
                    <a:gd name="connsiteY36" fmla="*/ 2187244 h 3087014"/>
                    <a:gd name="connsiteX37" fmla="*/ 241509 w 3094437"/>
                    <a:gd name="connsiteY37" fmla="*/ 2340864 h 3087014"/>
                    <a:gd name="connsiteX38" fmla="*/ 124466 w 3094437"/>
                    <a:gd name="connsiteY38" fmla="*/ 2516428 h 3087014"/>
                    <a:gd name="connsiteX39" fmla="*/ 14738 w 3094437"/>
                    <a:gd name="connsiteY39" fmla="*/ 2816352 h 3087014"/>
                    <a:gd name="connsiteX40" fmla="*/ 5793 w 3094437"/>
                    <a:gd name="connsiteY40" fmla="*/ 3042325 h 3087014"/>
                    <a:gd name="connsiteX41" fmla="*/ 58629 w 3094437"/>
                    <a:gd name="connsiteY41" fmla="*/ 3079699 h 3087014"/>
                    <a:gd name="connsiteX0" fmla="*/ 45581 w 3081389"/>
                    <a:gd name="connsiteY0" fmla="*/ 3087014 h 3087014"/>
                    <a:gd name="connsiteX1" fmla="*/ 74842 w 3081389"/>
                    <a:gd name="connsiteY1" fmla="*/ 2794406 h 3087014"/>
                    <a:gd name="connsiteX2" fmla="*/ 213831 w 3081389"/>
                    <a:gd name="connsiteY2" fmla="*/ 2487168 h 3087014"/>
                    <a:gd name="connsiteX3" fmla="*/ 389396 w 3081389"/>
                    <a:gd name="connsiteY3" fmla="*/ 2311603 h 3087014"/>
                    <a:gd name="connsiteX4" fmla="*/ 630797 w 3081389"/>
                    <a:gd name="connsiteY4" fmla="*/ 2136038 h 3087014"/>
                    <a:gd name="connsiteX5" fmla="*/ 923405 w 3081389"/>
                    <a:gd name="connsiteY5" fmla="*/ 2040940 h 3087014"/>
                    <a:gd name="connsiteX6" fmla="*/ 1216013 w 3081389"/>
                    <a:gd name="connsiteY6" fmla="*/ 2055571 h 3087014"/>
                    <a:gd name="connsiteX7" fmla="*/ 1567143 w 3081389"/>
                    <a:gd name="connsiteY7" fmla="*/ 2121408 h 3087014"/>
                    <a:gd name="connsiteX8" fmla="*/ 1852436 w 3081389"/>
                    <a:gd name="connsiteY8" fmla="*/ 2172614 h 3087014"/>
                    <a:gd name="connsiteX9" fmla="*/ 2188935 w 3081389"/>
                    <a:gd name="connsiteY9" fmla="*/ 2194560 h 3087014"/>
                    <a:gd name="connsiteX10" fmla="*/ 2481543 w 3081389"/>
                    <a:gd name="connsiteY10" fmla="*/ 2106777 h 3087014"/>
                    <a:gd name="connsiteX11" fmla="*/ 2752205 w 3081389"/>
                    <a:gd name="connsiteY11" fmla="*/ 1901952 h 3087014"/>
                    <a:gd name="connsiteX12" fmla="*/ 2927770 w 3081389"/>
                    <a:gd name="connsiteY12" fmla="*/ 1623974 h 3087014"/>
                    <a:gd name="connsiteX13" fmla="*/ 3008237 w 3081389"/>
                    <a:gd name="connsiteY13" fmla="*/ 1345996 h 3087014"/>
                    <a:gd name="connsiteX14" fmla="*/ 3030183 w 3081389"/>
                    <a:gd name="connsiteY14" fmla="*/ 1038758 h 3087014"/>
                    <a:gd name="connsiteX15" fmla="*/ 2986292 w 3081389"/>
                    <a:gd name="connsiteY15" fmla="*/ 709574 h 3087014"/>
                    <a:gd name="connsiteX16" fmla="*/ 2927770 w 3081389"/>
                    <a:gd name="connsiteY16" fmla="*/ 534009 h 3087014"/>
                    <a:gd name="connsiteX17" fmla="*/ 3081389 w 3081389"/>
                    <a:gd name="connsiteY17" fmla="*/ 395020 h 3087014"/>
                    <a:gd name="connsiteX18" fmla="*/ 2627847 w 3081389"/>
                    <a:gd name="connsiteY18" fmla="*/ 0 h 3087014"/>
                    <a:gd name="connsiteX19" fmla="*/ 2627847 w 3081389"/>
                    <a:gd name="connsiteY19" fmla="*/ 7315 h 3087014"/>
                    <a:gd name="connsiteX20" fmla="*/ 2686368 w 3081389"/>
                    <a:gd name="connsiteY20" fmla="*/ 694944 h 3087014"/>
                    <a:gd name="connsiteX21" fmla="*/ 2839988 w 3081389"/>
                    <a:gd name="connsiteY21" fmla="*/ 577900 h 3087014"/>
                    <a:gd name="connsiteX22" fmla="*/ 2869248 w 3081389"/>
                    <a:gd name="connsiteY22" fmla="*/ 636422 h 3087014"/>
                    <a:gd name="connsiteX23" fmla="*/ 2913140 w 3081389"/>
                    <a:gd name="connsiteY23" fmla="*/ 804672 h 3087014"/>
                    <a:gd name="connsiteX24" fmla="*/ 2927770 w 3081389"/>
                    <a:gd name="connsiteY24" fmla="*/ 1046073 h 3087014"/>
                    <a:gd name="connsiteX25" fmla="*/ 2891194 w 3081389"/>
                    <a:gd name="connsiteY25" fmla="*/ 1367942 h 3087014"/>
                    <a:gd name="connsiteX26" fmla="*/ 2766836 w 3081389"/>
                    <a:gd name="connsiteY26" fmla="*/ 1711756 h 3087014"/>
                    <a:gd name="connsiteX27" fmla="*/ 2569325 w 3081389"/>
                    <a:gd name="connsiteY27" fmla="*/ 1938528 h 3087014"/>
                    <a:gd name="connsiteX28" fmla="*/ 2298663 w 3081389"/>
                    <a:gd name="connsiteY28" fmla="*/ 2077516 h 3087014"/>
                    <a:gd name="connsiteX29" fmla="*/ 2028000 w 3081389"/>
                    <a:gd name="connsiteY29" fmla="*/ 2092147 h 3087014"/>
                    <a:gd name="connsiteX30" fmla="*/ 1742708 w 3081389"/>
                    <a:gd name="connsiteY30" fmla="*/ 2055571 h 3087014"/>
                    <a:gd name="connsiteX31" fmla="*/ 1464730 w 3081389"/>
                    <a:gd name="connsiteY31" fmla="*/ 1997049 h 3087014"/>
                    <a:gd name="connsiteX32" fmla="*/ 1223328 w 3081389"/>
                    <a:gd name="connsiteY32" fmla="*/ 1945843 h 3087014"/>
                    <a:gd name="connsiteX33" fmla="*/ 1011188 w 3081389"/>
                    <a:gd name="connsiteY33" fmla="*/ 1931212 h 3087014"/>
                    <a:gd name="connsiteX34" fmla="*/ 784416 w 3081389"/>
                    <a:gd name="connsiteY34" fmla="*/ 1967788 h 3087014"/>
                    <a:gd name="connsiteX35" fmla="*/ 535700 w 3081389"/>
                    <a:gd name="connsiteY35" fmla="*/ 2070201 h 3087014"/>
                    <a:gd name="connsiteX36" fmla="*/ 389396 w 3081389"/>
                    <a:gd name="connsiteY36" fmla="*/ 2187244 h 3087014"/>
                    <a:gd name="connsiteX37" fmla="*/ 228461 w 3081389"/>
                    <a:gd name="connsiteY37" fmla="*/ 2340864 h 3087014"/>
                    <a:gd name="connsiteX38" fmla="*/ 111418 w 3081389"/>
                    <a:gd name="connsiteY38" fmla="*/ 2516428 h 3087014"/>
                    <a:gd name="connsiteX39" fmla="*/ 1690 w 3081389"/>
                    <a:gd name="connsiteY39" fmla="*/ 2816352 h 3087014"/>
                    <a:gd name="connsiteX40" fmla="*/ 45581 w 3081389"/>
                    <a:gd name="connsiteY40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965607 w 3035808"/>
                    <a:gd name="connsiteY33" fmla="*/ 1931212 h 3087014"/>
                    <a:gd name="connsiteX34" fmla="*/ 738835 w 3035808"/>
                    <a:gd name="connsiteY34" fmla="*/ 1967788 h 3087014"/>
                    <a:gd name="connsiteX35" fmla="*/ 490119 w 3035808"/>
                    <a:gd name="connsiteY35" fmla="*/ 2070201 h 3087014"/>
                    <a:gd name="connsiteX36" fmla="*/ 343815 w 3035808"/>
                    <a:gd name="connsiteY36" fmla="*/ 2187244 h 3087014"/>
                    <a:gd name="connsiteX37" fmla="*/ 182880 w 3035808"/>
                    <a:gd name="connsiteY37" fmla="*/ 2340864 h 3087014"/>
                    <a:gd name="connsiteX38" fmla="*/ 65837 w 3035808"/>
                    <a:gd name="connsiteY38" fmla="*/ 2516428 h 3087014"/>
                    <a:gd name="connsiteX39" fmla="*/ 0 w 3035808"/>
                    <a:gd name="connsiteY39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965607 w 3035808"/>
                    <a:gd name="connsiteY33" fmla="*/ 1931212 h 3087014"/>
                    <a:gd name="connsiteX34" fmla="*/ 738835 w 3035808"/>
                    <a:gd name="connsiteY34" fmla="*/ 1967788 h 3087014"/>
                    <a:gd name="connsiteX35" fmla="*/ 490119 w 3035808"/>
                    <a:gd name="connsiteY35" fmla="*/ 2070201 h 3087014"/>
                    <a:gd name="connsiteX36" fmla="*/ 343815 w 3035808"/>
                    <a:gd name="connsiteY36" fmla="*/ 2187244 h 3087014"/>
                    <a:gd name="connsiteX37" fmla="*/ 182880 w 3035808"/>
                    <a:gd name="connsiteY37" fmla="*/ 2340864 h 3087014"/>
                    <a:gd name="connsiteX38" fmla="*/ 0 w 3035808"/>
                    <a:gd name="connsiteY38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965607 w 3035808"/>
                    <a:gd name="connsiteY33" fmla="*/ 1931212 h 3087014"/>
                    <a:gd name="connsiteX34" fmla="*/ 738835 w 3035808"/>
                    <a:gd name="connsiteY34" fmla="*/ 1967788 h 3087014"/>
                    <a:gd name="connsiteX35" fmla="*/ 490119 w 3035808"/>
                    <a:gd name="connsiteY35" fmla="*/ 2070201 h 3087014"/>
                    <a:gd name="connsiteX36" fmla="*/ 343815 w 3035808"/>
                    <a:gd name="connsiteY36" fmla="*/ 2187244 h 3087014"/>
                    <a:gd name="connsiteX37" fmla="*/ 0 w 3035808"/>
                    <a:gd name="connsiteY37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965607 w 3035808"/>
                    <a:gd name="connsiteY33" fmla="*/ 1931212 h 3087014"/>
                    <a:gd name="connsiteX34" fmla="*/ 738835 w 3035808"/>
                    <a:gd name="connsiteY34" fmla="*/ 1967788 h 3087014"/>
                    <a:gd name="connsiteX35" fmla="*/ 490119 w 3035808"/>
                    <a:gd name="connsiteY35" fmla="*/ 2070201 h 3087014"/>
                    <a:gd name="connsiteX36" fmla="*/ 0 w 3035808"/>
                    <a:gd name="connsiteY36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965607 w 3035808"/>
                    <a:gd name="connsiteY33" fmla="*/ 1931212 h 3087014"/>
                    <a:gd name="connsiteX34" fmla="*/ 738835 w 3035808"/>
                    <a:gd name="connsiteY34" fmla="*/ 1967788 h 3087014"/>
                    <a:gd name="connsiteX35" fmla="*/ 0 w 3035808"/>
                    <a:gd name="connsiteY35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965607 w 3035808"/>
                    <a:gd name="connsiteY33" fmla="*/ 1931212 h 3087014"/>
                    <a:gd name="connsiteX34" fmla="*/ 0 w 3035808"/>
                    <a:gd name="connsiteY34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1177747 w 3035808"/>
                    <a:gd name="connsiteY32" fmla="*/ 1945843 h 3087014"/>
                    <a:gd name="connsiteX33" fmla="*/ 0 w 3035808"/>
                    <a:gd name="connsiteY33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32" fmla="*/ 0 w 3035808"/>
                    <a:gd name="connsiteY32" fmla="*/ 3079699 h 3087014"/>
                    <a:gd name="connsiteX0" fmla="*/ 0 w 3035808"/>
                    <a:gd name="connsiteY0" fmla="*/ 3087014 h 3087014"/>
                    <a:gd name="connsiteX1" fmla="*/ 29261 w 3035808"/>
                    <a:gd name="connsiteY1" fmla="*/ 2794406 h 3087014"/>
                    <a:gd name="connsiteX2" fmla="*/ 168250 w 3035808"/>
                    <a:gd name="connsiteY2" fmla="*/ 2487168 h 3087014"/>
                    <a:gd name="connsiteX3" fmla="*/ 343815 w 3035808"/>
                    <a:gd name="connsiteY3" fmla="*/ 2311603 h 3087014"/>
                    <a:gd name="connsiteX4" fmla="*/ 585216 w 3035808"/>
                    <a:gd name="connsiteY4" fmla="*/ 2136038 h 3087014"/>
                    <a:gd name="connsiteX5" fmla="*/ 877824 w 3035808"/>
                    <a:gd name="connsiteY5" fmla="*/ 2040940 h 3087014"/>
                    <a:gd name="connsiteX6" fmla="*/ 1170432 w 3035808"/>
                    <a:gd name="connsiteY6" fmla="*/ 2055571 h 3087014"/>
                    <a:gd name="connsiteX7" fmla="*/ 1521562 w 3035808"/>
                    <a:gd name="connsiteY7" fmla="*/ 2121408 h 3087014"/>
                    <a:gd name="connsiteX8" fmla="*/ 1806855 w 3035808"/>
                    <a:gd name="connsiteY8" fmla="*/ 2172614 h 3087014"/>
                    <a:gd name="connsiteX9" fmla="*/ 2143354 w 3035808"/>
                    <a:gd name="connsiteY9" fmla="*/ 2194560 h 3087014"/>
                    <a:gd name="connsiteX10" fmla="*/ 2435962 w 3035808"/>
                    <a:gd name="connsiteY10" fmla="*/ 2106777 h 3087014"/>
                    <a:gd name="connsiteX11" fmla="*/ 2706624 w 3035808"/>
                    <a:gd name="connsiteY11" fmla="*/ 1901952 h 3087014"/>
                    <a:gd name="connsiteX12" fmla="*/ 2882189 w 3035808"/>
                    <a:gd name="connsiteY12" fmla="*/ 1623974 h 3087014"/>
                    <a:gd name="connsiteX13" fmla="*/ 2962656 w 3035808"/>
                    <a:gd name="connsiteY13" fmla="*/ 1345996 h 3087014"/>
                    <a:gd name="connsiteX14" fmla="*/ 2984602 w 3035808"/>
                    <a:gd name="connsiteY14" fmla="*/ 1038758 h 3087014"/>
                    <a:gd name="connsiteX15" fmla="*/ 2940711 w 3035808"/>
                    <a:gd name="connsiteY15" fmla="*/ 709574 h 3087014"/>
                    <a:gd name="connsiteX16" fmla="*/ 2882189 w 3035808"/>
                    <a:gd name="connsiteY16" fmla="*/ 534009 h 3087014"/>
                    <a:gd name="connsiteX17" fmla="*/ 3035808 w 3035808"/>
                    <a:gd name="connsiteY17" fmla="*/ 395020 h 3087014"/>
                    <a:gd name="connsiteX18" fmla="*/ 2582266 w 3035808"/>
                    <a:gd name="connsiteY18" fmla="*/ 0 h 3087014"/>
                    <a:gd name="connsiteX19" fmla="*/ 2582266 w 3035808"/>
                    <a:gd name="connsiteY19" fmla="*/ 7315 h 3087014"/>
                    <a:gd name="connsiteX20" fmla="*/ 2640787 w 3035808"/>
                    <a:gd name="connsiteY20" fmla="*/ 694944 h 3087014"/>
                    <a:gd name="connsiteX21" fmla="*/ 2794407 w 3035808"/>
                    <a:gd name="connsiteY21" fmla="*/ 577900 h 3087014"/>
                    <a:gd name="connsiteX22" fmla="*/ 2823667 w 3035808"/>
                    <a:gd name="connsiteY22" fmla="*/ 636422 h 3087014"/>
                    <a:gd name="connsiteX23" fmla="*/ 2867559 w 3035808"/>
                    <a:gd name="connsiteY23" fmla="*/ 804672 h 3087014"/>
                    <a:gd name="connsiteX24" fmla="*/ 2882189 w 3035808"/>
                    <a:gd name="connsiteY24" fmla="*/ 1046073 h 3087014"/>
                    <a:gd name="connsiteX25" fmla="*/ 2845613 w 3035808"/>
                    <a:gd name="connsiteY25" fmla="*/ 1367942 h 3087014"/>
                    <a:gd name="connsiteX26" fmla="*/ 2721255 w 3035808"/>
                    <a:gd name="connsiteY26" fmla="*/ 1711756 h 3087014"/>
                    <a:gd name="connsiteX27" fmla="*/ 2523744 w 3035808"/>
                    <a:gd name="connsiteY27" fmla="*/ 1938528 h 3087014"/>
                    <a:gd name="connsiteX28" fmla="*/ 2253082 w 3035808"/>
                    <a:gd name="connsiteY28" fmla="*/ 2077516 h 3087014"/>
                    <a:gd name="connsiteX29" fmla="*/ 1982419 w 3035808"/>
                    <a:gd name="connsiteY29" fmla="*/ 2092147 h 3087014"/>
                    <a:gd name="connsiteX30" fmla="*/ 1697127 w 3035808"/>
                    <a:gd name="connsiteY30" fmla="*/ 2055571 h 3087014"/>
                    <a:gd name="connsiteX31" fmla="*/ 1419149 w 3035808"/>
                    <a:gd name="connsiteY31" fmla="*/ 1997049 h 3087014"/>
                    <a:gd name="connsiteX0" fmla="*/ 0 w 3035808"/>
                    <a:gd name="connsiteY0" fmla="*/ 3087014 h 3087014"/>
                    <a:gd name="connsiteX1" fmla="*/ 168250 w 3035808"/>
                    <a:gd name="connsiteY1" fmla="*/ 2487168 h 3087014"/>
                    <a:gd name="connsiteX2" fmla="*/ 343815 w 3035808"/>
                    <a:gd name="connsiteY2" fmla="*/ 2311603 h 3087014"/>
                    <a:gd name="connsiteX3" fmla="*/ 585216 w 3035808"/>
                    <a:gd name="connsiteY3" fmla="*/ 2136038 h 3087014"/>
                    <a:gd name="connsiteX4" fmla="*/ 877824 w 3035808"/>
                    <a:gd name="connsiteY4" fmla="*/ 2040940 h 3087014"/>
                    <a:gd name="connsiteX5" fmla="*/ 1170432 w 3035808"/>
                    <a:gd name="connsiteY5" fmla="*/ 2055571 h 3087014"/>
                    <a:gd name="connsiteX6" fmla="*/ 1521562 w 3035808"/>
                    <a:gd name="connsiteY6" fmla="*/ 2121408 h 3087014"/>
                    <a:gd name="connsiteX7" fmla="*/ 1806855 w 3035808"/>
                    <a:gd name="connsiteY7" fmla="*/ 2172614 h 3087014"/>
                    <a:gd name="connsiteX8" fmla="*/ 2143354 w 3035808"/>
                    <a:gd name="connsiteY8" fmla="*/ 2194560 h 3087014"/>
                    <a:gd name="connsiteX9" fmla="*/ 2435962 w 3035808"/>
                    <a:gd name="connsiteY9" fmla="*/ 2106777 h 3087014"/>
                    <a:gd name="connsiteX10" fmla="*/ 2706624 w 3035808"/>
                    <a:gd name="connsiteY10" fmla="*/ 1901952 h 3087014"/>
                    <a:gd name="connsiteX11" fmla="*/ 2882189 w 3035808"/>
                    <a:gd name="connsiteY11" fmla="*/ 1623974 h 3087014"/>
                    <a:gd name="connsiteX12" fmla="*/ 2962656 w 3035808"/>
                    <a:gd name="connsiteY12" fmla="*/ 1345996 h 3087014"/>
                    <a:gd name="connsiteX13" fmla="*/ 2984602 w 3035808"/>
                    <a:gd name="connsiteY13" fmla="*/ 1038758 h 3087014"/>
                    <a:gd name="connsiteX14" fmla="*/ 2940711 w 3035808"/>
                    <a:gd name="connsiteY14" fmla="*/ 709574 h 3087014"/>
                    <a:gd name="connsiteX15" fmla="*/ 2882189 w 3035808"/>
                    <a:gd name="connsiteY15" fmla="*/ 534009 h 3087014"/>
                    <a:gd name="connsiteX16" fmla="*/ 3035808 w 3035808"/>
                    <a:gd name="connsiteY16" fmla="*/ 395020 h 3087014"/>
                    <a:gd name="connsiteX17" fmla="*/ 2582266 w 3035808"/>
                    <a:gd name="connsiteY17" fmla="*/ 0 h 3087014"/>
                    <a:gd name="connsiteX18" fmla="*/ 2582266 w 3035808"/>
                    <a:gd name="connsiteY18" fmla="*/ 7315 h 3087014"/>
                    <a:gd name="connsiteX19" fmla="*/ 2640787 w 3035808"/>
                    <a:gd name="connsiteY19" fmla="*/ 694944 h 3087014"/>
                    <a:gd name="connsiteX20" fmla="*/ 2794407 w 3035808"/>
                    <a:gd name="connsiteY20" fmla="*/ 577900 h 3087014"/>
                    <a:gd name="connsiteX21" fmla="*/ 2823667 w 3035808"/>
                    <a:gd name="connsiteY21" fmla="*/ 636422 h 3087014"/>
                    <a:gd name="connsiteX22" fmla="*/ 2867559 w 3035808"/>
                    <a:gd name="connsiteY22" fmla="*/ 804672 h 3087014"/>
                    <a:gd name="connsiteX23" fmla="*/ 2882189 w 3035808"/>
                    <a:gd name="connsiteY23" fmla="*/ 1046073 h 3087014"/>
                    <a:gd name="connsiteX24" fmla="*/ 2845613 w 3035808"/>
                    <a:gd name="connsiteY24" fmla="*/ 1367942 h 3087014"/>
                    <a:gd name="connsiteX25" fmla="*/ 2721255 w 3035808"/>
                    <a:gd name="connsiteY25" fmla="*/ 1711756 h 3087014"/>
                    <a:gd name="connsiteX26" fmla="*/ 2523744 w 3035808"/>
                    <a:gd name="connsiteY26" fmla="*/ 1938528 h 3087014"/>
                    <a:gd name="connsiteX27" fmla="*/ 2253082 w 3035808"/>
                    <a:gd name="connsiteY27" fmla="*/ 2077516 h 3087014"/>
                    <a:gd name="connsiteX28" fmla="*/ 1982419 w 3035808"/>
                    <a:gd name="connsiteY28" fmla="*/ 2092147 h 3087014"/>
                    <a:gd name="connsiteX29" fmla="*/ 1697127 w 3035808"/>
                    <a:gd name="connsiteY29" fmla="*/ 2055571 h 3087014"/>
                    <a:gd name="connsiteX30" fmla="*/ 1419149 w 3035808"/>
                    <a:gd name="connsiteY30" fmla="*/ 1997049 h 3087014"/>
                    <a:gd name="connsiteX0" fmla="*/ 0 w 3035808"/>
                    <a:gd name="connsiteY0" fmla="*/ 3087014 h 3087014"/>
                    <a:gd name="connsiteX1" fmla="*/ 343815 w 3035808"/>
                    <a:gd name="connsiteY1" fmla="*/ 2311603 h 3087014"/>
                    <a:gd name="connsiteX2" fmla="*/ 585216 w 3035808"/>
                    <a:gd name="connsiteY2" fmla="*/ 2136038 h 3087014"/>
                    <a:gd name="connsiteX3" fmla="*/ 877824 w 3035808"/>
                    <a:gd name="connsiteY3" fmla="*/ 2040940 h 3087014"/>
                    <a:gd name="connsiteX4" fmla="*/ 1170432 w 3035808"/>
                    <a:gd name="connsiteY4" fmla="*/ 2055571 h 3087014"/>
                    <a:gd name="connsiteX5" fmla="*/ 1521562 w 3035808"/>
                    <a:gd name="connsiteY5" fmla="*/ 2121408 h 3087014"/>
                    <a:gd name="connsiteX6" fmla="*/ 1806855 w 3035808"/>
                    <a:gd name="connsiteY6" fmla="*/ 2172614 h 3087014"/>
                    <a:gd name="connsiteX7" fmla="*/ 2143354 w 3035808"/>
                    <a:gd name="connsiteY7" fmla="*/ 2194560 h 3087014"/>
                    <a:gd name="connsiteX8" fmla="*/ 2435962 w 3035808"/>
                    <a:gd name="connsiteY8" fmla="*/ 2106777 h 3087014"/>
                    <a:gd name="connsiteX9" fmla="*/ 2706624 w 3035808"/>
                    <a:gd name="connsiteY9" fmla="*/ 1901952 h 3087014"/>
                    <a:gd name="connsiteX10" fmla="*/ 2882189 w 3035808"/>
                    <a:gd name="connsiteY10" fmla="*/ 1623974 h 3087014"/>
                    <a:gd name="connsiteX11" fmla="*/ 2962656 w 3035808"/>
                    <a:gd name="connsiteY11" fmla="*/ 1345996 h 3087014"/>
                    <a:gd name="connsiteX12" fmla="*/ 2984602 w 3035808"/>
                    <a:gd name="connsiteY12" fmla="*/ 1038758 h 3087014"/>
                    <a:gd name="connsiteX13" fmla="*/ 2940711 w 3035808"/>
                    <a:gd name="connsiteY13" fmla="*/ 709574 h 3087014"/>
                    <a:gd name="connsiteX14" fmla="*/ 2882189 w 3035808"/>
                    <a:gd name="connsiteY14" fmla="*/ 534009 h 3087014"/>
                    <a:gd name="connsiteX15" fmla="*/ 3035808 w 3035808"/>
                    <a:gd name="connsiteY15" fmla="*/ 395020 h 3087014"/>
                    <a:gd name="connsiteX16" fmla="*/ 2582266 w 3035808"/>
                    <a:gd name="connsiteY16" fmla="*/ 0 h 3087014"/>
                    <a:gd name="connsiteX17" fmla="*/ 2582266 w 3035808"/>
                    <a:gd name="connsiteY17" fmla="*/ 7315 h 3087014"/>
                    <a:gd name="connsiteX18" fmla="*/ 2640787 w 3035808"/>
                    <a:gd name="connsiteY18" fmla="*/ 694944 h 3087014"/>
                    <a:gd name="connsiteX19" fmla="*/ 2794407 w 3035808"/>
                    <a:gd name="connsiteY19" fmla="*/ 577900 h 3087014"/>
                    <a:gd name="connsiteX20" fmla="*/ 2823667 w 3035808"/>
                    <a:gd name="connsiteY20" fmla="*/ 636422 h 3087014"/>
                    <a:gd name="connsiteX21" fmla="*/ 2867559 w 3035808"/>
                    <a:gd name="connsiteY21" fmla="*/ 804672 h 3087014"/>
                    <a:gd name="connsiteX22" fmla="*/ 2882189 w 3035808"/>
                    <a:gd name="connsiteY22" fmla="*/ 1046073 h 3087014"/>
                    <a:gd name="connsiteX23" fmla="*/ 2845613 w 3035808"/>
                    <a:gd name="connsiteY23" fmla="*/ 1367942 h 3087014"/>
                    <a:gd name="connsiteX24" fmla="*/ 2721255 w 3035808"/>
                    <a:gd name="connsiteY24" fmla="*/ 1711756 h 3087014"/>
                    <a:gd name="connsiteX25" fmla="*/ 2523744 w 3035808"/>
                    <a:gd name="connsiteY25" fmla="*/ 1938528 h 3087014"/>
                    <a:gd name="connsiteX26" fmla="*/ 2253082 w 3035808"/>
                    <a:gd name="connsiteY26" fmla="*/ 2077516 h 3087014"/>
                    <a:gd name="connsiteX27" fmla="*/ 1982419 w 3035808"/>
                    <a:gd name="connsiteY27" fmla="*/ 2092147 h 3087014"/>
                    <a:gd name="connsiteX28" fmla="*/ 1697127 w 3035808"/>
                    <a:gd name="connsiteY28" fmla="*/ 2055571 h 3087014"/>
                    <a:gd name="connsiteX29" fmla="*/ 1419149 w 3035808"/>
                    <a:gd name="connsiteY29" fmla="*/ 1997049 h 3087014"/>
                    <a:gd name="connsiteX0" fmla="*/ 0 w 2691993"/>
                    <a:gd name="connsiteY0" fmla="*/ 2311603 h 2311603"/>
                    <a:gd name="connsiteX1" fmla="*/ 241401 w 2691993"/>
                    <a:gd name="connsiteY1" fmla="*/ 2136038 h 2311603"/>
                    <a:gd name="connsiteX2" fmla="*/ 534009 w 2691993"/>
                    <a:gd name="connsiteY2" fmla="*/ 2040940 h 2311603"/>
                    <a:gd name="connsiteX3" fmla="*/ 826617 w 2691993"/>
                    <a:gd name="connsiteY3" fmla="*/ 2055571 h 2311603"/>
                    <a:gd name="connsiteX4" fmla="*/ 1177747 w 2691993"/>
                    <a:gd name="connsiteY4" fmla="*/ 2121408 h 2311603"/>
                    <a:gd name="connsiteX5" fmla="*/ 1463040 w 2691993"/>
                    <a:gd name="connsiteY5" fmla="*/ 2172614 h 2311603"/>
                    <a:gd name="connsiteX6" fmla="*/ 1799539 w 2691993"/>
                    <a:gd name="connsiteY6" fmla="*/ 2194560 h 2311603"/>
                    <a:gd name="connsiteX7" fmla="*/ 2092147 w 2691993"/>
                    <a:gd name="connsiteY7" fmla="*/ 2106777 h 2311603"/>
                    <a:gd name="connsiteX8" fmla="*/ 2362809 w 2691993"/>
                    <a:gd name="connsiteY8" fmla="*/ 1901952 h 2311603"/>
                    <a:gd name="connsiteX9" fmla="*/ 2538374 w 2691993"/>
                    <a:gd name="connsiteY9" fmla="*/ 1623974 h 2311603"/>
                    <a:gd name="connsiteX10" fmla="*/ 2618841 w 2691993"/>
                    <a:gd name="connsiteY10" fmla="*/ 1345996 h 2311603"/>
                    <a:gd name="connsiteX11" fmla="*/ 2640787 w 2691993"/>
                    <a:gd name="connsiteY11" fmla="*/ 1038758 h 2311603"/>
                    <a:gd name="connsiteX12" fmla="*/ 2596896 w 2691993"/>
                    <a:gd name="connsiteY12" fmla="*/ 709574 h 2311603"/>
                    <a:gd name="connsiteX13" fmla="*/ 2538374 w 2691993"/>
                    <a:gd name="connsiteY13" fmla="*/ 534009 h 2311603"/>
                    <a:gd name="connsiteX14" fmla="*/ 2691993 w 2691993"/>
                    <a:gd name="connsiteY14" fmla="*/ 395020 h 2311603"/>
                    <a:gd name="connsiteX15" fmla="*/ 2238451 w 2691993"/>
                    <a:gd name="connsiteY15" fmla="*/ 0 h 2311603"/>
                    <a:gd name="connsiteX16" fmla="*/ 2238451 w 2691993"/>
                    <a:gd name="connsiteY16" fmla="*/ 7315 h 2311603"/>
                    <a:gd name="connsiteX17" fmla="*/ 2296972 w 2691993"/>
                    <a:gd name="connsiteY17" fmla="*/ 694944 h 2311603"/>
                    <a:gd name="connsiteX18" fmla="*/ 2450592 w 2691993"/>
                    <a:gd name="connsiteY18" fmla="*/ 577900 h 2311603"/>
                    <a:gd name="connsiteX19" fmla="*/ 2479852 w 2691993"/>
                    <a:gd name="connsiteY19" fmla="*/ 636422 h 2311603"/>
                    <a:gd name="connsiteX20" fmla="*/ 2523744 w 2691993"/>
                    <a:gd name="connsiteY20" fmla="*/ 804672 h 2311603"/>
                    <a:gd name="connsiteX21" fmla="*/ 2538374 w 2691993"/>
                    <a:gd name="connsiteY21" fmla="*/ 1046073 h 2311603"/>
                    <a:gd name="connsiteX22" fmla="*/ 2501798 w 2691993"/>
                    <a:gd name="connsiteY22" fmla="*/ 1367942 h 2311603"/>
                    <a:gd name="connsiteX23" fmla="*/ 2377440 w 2691993"/>
                    <a:gd name="connsiteY23" fmla="*/ 1711756 h 2311603"/>
                    <a:gd name="connsiteX24" fmla="*/ 2179929 w 2691993"/>
                    <a:gd name="connsiteY24" fmla="*/ 1938528 h 2311603"/>
                    <a:gd name="connsiteX25" fmla="*/ 1909267 w 2691993"/>
                    <a:gd name="connsiteY25" fmla="*/ 2077516 h 2311603"/>
                    <a:gd name="connsiteX26" fmla="*/ 1638604 w 2691993"/>
                    <a:gd name="connsiteY26" fmla="*/ 2092147 h 2311603"/>
                    <a:gd name="connsiteX27" fmla="*/ 1353312 w 2691993"/>
                    <a:gd name="connsiteY27" fmla="*/ 2055571 h 2311603"/>
                    <a:gd name="connsiteX28" fmla="*/ 1075334 w 2691993"/>
                    <a:gd name="connsiteY28" fmla="*/ 1997049 h 2311603"/>
                    <a:gd name="connsiteX0" fmla="*/ 0 w 2450592"/>
                    <a:gd name="connsiteY0" fmla="*/ 2136038 h 2197661"/>
                    <a:gd name="connsiteX1" fmla="*/ 292608 w 2450592"/>
                    <a:gd name="connsiteY1" fmla="*/ 2040940 h 2197661"/>
                    <a:gd name="connsiteX2" fmla="*/ 585216 w 2450592"/>
                    <a:gd name="connsiteY2" fmla="*/ 2055571 h 2197661"/>
                    <a:gd name="connsiteX3" fmla="*/ 936346 w 2450592"/>
                    <a:gd name="connsiteY3" fmla="*/ 2121408 h 2197661"/>
                    <a:gd name="connsiteX4" fmla="*/ 1221639 w 2450592"/>
                    <a:gd name="connsiteY4" fmla="*/ 2172614 h 2197661"/>
                    <a:gd name="connsiteX5" fmla="*/ 1558138 w 2450592"/>
                    <a:gd name="connsiteY5" fmla="*/ 2194560 h 2197661"/>
                    <a:gd name="connsiteX6" fmla="*/ 1850746 w 2450592"/>
                    <a:gd name="connsiteY6" fmla="*/ 2106777 h 2197661"/>
                    <a:gd name="connsiteX7" fmla="*/ 2121408 w 2450592"/>
                    <a:gd name="connsiteY7" fmla="*/ 1901952 h 2197661"/>
                    <a:gd name="connsiteX8" fmla="*/ 2296973 w 2450592"/>
                    <a:gd name="connsiteY8" fmla="*/ 1623974 h 2197661"/>
                    <a:gd name="connsiteX9" fmla="*/ 2377440 w 2450592"/>
                    <a:gd name="connsiteY9" fmla="*/ 1345996 h 2197661"/>
                    <a:gd name="connsiteX10" fmla="*/ 2399386 w 2450592"/>
                    <a:gd name="connsiteY10" fmla="*/ 1038758 h 2197661"/>
                    <a:gd name="connsiteX11" fmla="*/ 2355495 w 2450592"/>
                    <a:gd name="connsiteY11" fmla="*/ 709574 h 2197661"/>
                    <a:gd name="connsiteX12" fmla="*/ 2296973 w 2450592"/>
                    <a:gd name="connsiteY12" fmla="*/ 534009 h 2197661"/>
                    <a:gd name="connsiteX13" fmla="*/ 2450592 w 2450592"/>
                    <a:gd name="connsiteY13" fmla="*/ 395020 h 2197661"/>
                    <a:gd name="connsiteX14" fmla="*/ 1997050 w 2450592"/>
                    <a:gd name="connsiteY14" fmla="*/ 0 h 2197661"/>
                    <a:gd name="connsiteX15" fmla="*/ 1997050 w 2450592"/>
                    <a:gd name="connsiteY15" fmla="*/ 7315 h 2197661"/>
                    <a:gd name="connsiteX16" fmla="*/ 2055571 w 2450592"/>
                    <a:gd name="connsiteY16" fmla="*/ 694944 h 2197661"/>
                    <a:gd name="connsiteX17" fmla="*/ 2209191 w 2450592"/>
                    <a:gd name="connsiteY17" fmla="*/ 577900 h 2197661"/>
                    <a:gd name="connsiteX18" fmla="*/ 2238451 w 2450592"/>
                    <a:gd name="connsiteY18" fmla="*/ 636422 h 2197661"/>
                    <a:gd name="connsiteX19" fmla="*/ 2282343 w 2450592"/>
                    <a:gd name="connsiteY19" fmla="*/ 804672 h 2197661"/>
                    <a:gd name="connsiteX20" fmla="*/ 2296973 w 2450592"/>
                    <a:gd name="connsiteY20" fmla="*/ 1046073 h 2197661"/>
                    <a:gd name="connsiteX21" fmla="*/ 2260397 w 2450592"/>
                    <a:gd name="connsiteY21" fmla="*/ 1367942 h 2197661"/>
                    <a:gd name="connsiteX22" fmla="*/ 2136039 w 2450592"/>
                    <a:gd name="connsiteY22" fmla="*/ 1711756 h 2197661"/>
                    <a:gd name="connsiteX23" fmla="*/ 1938528 w 2450592"/>
                    <a:gd name="connsiteY23" fmla="*/ 1938528 h 2197661"/>
                    <a:gd name="connsiteX24" fmla="*/ 1667866 w 2450592"/>
                    <a:gd name="connsiteY24" fmla="*/ 2077516 h 2197661"/>
                    <a:gd name="connsiteX25" fmla="*/ 1397203 w 2450592"/>
                    <a:gd name="connsiteY25" fmla="*/ 2092147 h 2197661"/>
                    <a:gd name="connsiteX26" fmla="*/ 1111911 w 2450592"/>
                    <a:gd name="connsiteY26" fmla="*/ 2055571 h 2197661"/>
                    <a:gd name="connsiteX27" fmla="*/ 833933 w 2450592"/>
                    <a:gd name="connsiteY27" fmla="*/ 1997049 h 2197661"/>
                    <a:gd name="connsiteX0" fmla="*/ 0 w 2157984"/>
                    <a:gd name="connsiteY0" fmla="*/ 2040940 h 2197661"/>
                    <a:gd name="connsiteX1" fmla="*/ 292608 w 2157984"/>
                    <a:gd name="connsiteY1" fmla="*/ 2055571 h 2197661"/>
                    <a:gd name="connsiteX2" fmla="*/ 643738 w 2157984"/>
                    <a:gd name="connsiteY2" fmla="*/ 2121408 h 2197661"/>
                    <a:gd name="connsiteX3" fmla="*/ 929031 w 2157984"/>
                    <a:gd name="connsiteY3" fmla="*/ 2172614 h 2197661"/>
                    <a:gd name="connsiteX4" fmla="*/ 1265530 w 2157984"/>
                    <a:gd name="connsiteY4" fmla="*/ 2194560 h 2197661"/>
                    <a:gd name="connsiteX5" fmla="*/ 1558138 w 2157984"/>
                    <a:gd name="connsiteY5" fmla="*/ 2106777 h 2197661"/>
                    <a:gd name="connsiteX6" fmla="*/ 1828800 w 2157984"/>
                    <a:gd name="connsiteY6" fmla="*/ 1901952 h 2197661"/>
                    <a:gd name="connsiteX7" fmla="*/ 2004365 w 2157984"/>
                    <a:gd name="connsiteY7" fmla="*/ 1623974 h 2197661"/>
                    <a:gd name="connsiteX8" fmla="*/ 2084832 w 2157984"/>
                    <a:gd name="connsiteY8" fmla="*/ 1345996 h 2197661"/>
                    <a:gd name="connsiteX9" fmla="*/ 2106778 w 2157984"/>
                    <a:gd name="connsiteY9" fmla="*/ 1038758 h 2197661"/>
                    <a:gd name="connsiteX10" fmla="*/ 2062887 w 2157984"/>
                    <a:gd name="connsiteY10" fmla="*/ 709574 h 2197661"/>
                    <a:gd name="connsiteX11" fmla="*/ 2004365 w 2157984"/>
                    <a:gd name="connsiteY11" fmla="*/ 534009 h 2197661"/>
                    <a:gd name="connsiteX12" fmla="*/ 2157984 w 2157984"/>
                    <a:gd name="connsiteY12" fmla="*/ 395020 h 2197661"/>
                    <a:gd name="connsiteX13" fmla="*/ 1704442 w 2157984"/>
                    <a:gd name="connsiteY13" fmla="*/ 0 h 2197661"/>
                    <a:gd name="connsiteX14" fmla="*/ 1704442 w 2157984"/>
                    <a:gd name="connsiteY14" fmla="*/ 7315 h 2197661"/>
                    <a:gd name="connsiteX15" fmla="*/ 1762963 w 2157984"/>
                    <a:gd name="connsiteY15" fmla="*/ 694944 h 2197661"/>
                    <a:gd name="connsiteX16" fmla="*/ 1916583 w 2157984"/>
                    <a:gd name="connsiteY16" fmla="*/ 577900 h 2197661"/>
                    <a:gd name="connsiteX17" fmla="*/ 1945843 w 2157984"/>
                    <a:gd name="connsiteY17" fmla="*/ 636422 h 2197661"/>
                    <a:gd name="connsiteX18" fmla="*/ 1989735 w 2157984"/>
                    <a:gd name="connsiteY18" fmla="*/ 804672 h 2197661"/>
                    <a:gd name="connsiteX19" fmla="*/ 2004365 w 2157984"/>
                    <a:gd name="connsiteY19" fmla="*/ 1046073 h 2197661"/>
                    <a:gd name="connsiteX20" fmla="*/ 1967789 w 2157984"/>
                    <a:gd name="connsiteY20" fmla="*/ 1367942 h 2197661"/>
                    <a:gd name="connsiteX21" fmla="*/ 1843431 w 2157984"/>
                    <a:gd name="connsiteY21" fmla="*/ 1711756 h 2197661"/>
                    <a:gd name="connsiteX22" fmla="*/ 1645920 w 2157984"/>
                    <a:gd name="connsiteY22" fmla="*/ 1938528 h 2197661"/>
                    <a:gd name="connsiteX23" fmla="*/ 1375258 w 2157984"/>
                    <a:gd name="connsiteY23" fmla="*/ 2077516 h 2197661"/>
                    <a:gd name="connsiteX24" fmla="*/ 1104595 w 2157984"/>
                    <a:gd name="connsiteY24" fmla="*/ 2092147 h 2197661"/>
                    <a:gd name="connsiteX25" fmla="*/ 819303 w 2157984"/>
                    <a:gd name="connsiteY25" fmla="*/ 2055571 h 2197661"/>
                    <a:gd name="connsiteX26" fmla="*/ 541325 w 2157984"/>
                    <a:gd name="connsiteY26" fmla="*/ 1997049 h 2197661"/>
                    <a:gd name="connsiteX0" fmla="*/ 0 w 1865376"/>
                    <a:gd name="connsiteY0" fmla="*/ 2055571 h 2197661"/>
                    <a:gd name="connsiteX1" fmla="*/ 351130 w 1865376"/>
                    <a:gd name="connsiteY1" fmla="*/ 2121408 h 2197661"/>
                    <a:gd name="connsiteX2" fmla="*/ 636423 w 1865376"/>
                    <a:gd name="connsiteY2" fmla="*/ 2172614 h 2197661"/>
                    <a:gd name="connsiteX3" fmla="*/ 972922 w 1865376"/>
                    <a:gd name="connsiteY3" fmla="*/ 2194560 h 2197661"/>
                    <a:gd name="connsiteX4" fmla="*/ 1265530 w 1865376"/>
                    <a:gd name="connsiteY4" fmla="*/ 2106777 h 2197661"/>
                    <a:gd name="connsiteX5" fmla="*/ 1536192 w 1865376"/>
                    <a:gd name="connsiteY5" fmla="*/ 1901952 h 2197661"/>
                    <a:gd name="connsiteX6" fmla="*/ 1711757 w 1865376"/>
                    <a:gd name="connsiteY6" fmla="*/ 1623974 h 2197661"/>
                    <a:gd name="connsiteX7" fmla="*/ 1792224 w 1865376"/>
                    <a:gd name="connsiteY7" fmla="*/ 1345996 h 2197661"/>
                    <a:gd name="connsiteX8" fmla="*/ 1814170 w 1865376"/>
                    <a:gd name="connsiteY8" fmla="*/ 1038758 h 2197661"/>
                    <a:gd name="connsiteX9" fmla="*/ 1770279 w 1865376"/>
                    <a:gd name="connsiteY9" fmla="*/ 709574 h 2197661"/>
                    <a:gd name="connsiteX10" fmla="*/ 1711757 w 1865376"/>
                    <a:gd name="connsiteY10" fmla="*/ 534009 h 2197661"/>
                    <a:gd name="connsiteX11" fmla="*/ 1865376 w 1865376"/>
                    <a:gd name="connsiteY11" fmla="*/ 395020 h 2197661"/>
                    <a:gd name="connsiteX12" fmla="*/ 1411834 w 1865376"/>
                    <a:gd name="connsiteY12" fmla="*/ 0 h 2197661"/>
                    <a:gd name="connsiteX13" fmla="*/ 1411834 w 1865376"/>
                    <a:gd name="connsiteY13" fmla="*/ 7315 h 2197661"/>
                    <a:gd name="connsiteX14" fmla="*/ 1470355 w 1865376"/>
                    <a:gd name="connsiteY14" fmla="*/ 694944 h 2197661"/>
                    <a:gd name="connsiteX15" fmla="*/ 1623975 w 1865376"/>
                    <a:gd name="connsiteY15" fmla="*/ 577900 h 2197661"/>
                    <a:gd name="connsiteX16" fmla="*/ 1653235 w 1865376"/>
                    <a:gd name="connsiteY16" fmla="*/ 636422 h 2197661"/>
                    <a:gd name="connsiteX17" fmla="*/ 1697127 w 1865376"/>
                    <a:gd name="connsiteY17" fmla="*/ 804672 h 2197661"/>
                    <a:gd name="connsiteX18" fmla="*/ 1711757 w 1865376"/>
                    <a:gd name="connsiteY18" fmla="*/ 1046073 h 2197661"/>
                    <a:gd name="connsiteX19" fmla="*/ 1675181 w 1865376"/>
                    <a:gd name="connsiteY19" fmla="*/ 1367942 h 2197661"/>
                    <a:gd name="connsiteX20" fmla="*/ 1550823 w 1865376"/>
                    <a:gd name="connsiteY20" fmla="*/ 1711756 h 2197661"/>
                    <a:gd name="connsiteX21" fmla="*/ 1353312 w 1865376"/>
                    <a:gd name="connsiteY21" fmla="*/ 1938528 h 2197661"/>
                    <a:gd name="connsiteX22" fmla="*/ 1082650 w 1865376"/>
                    <a:gd name="connsiteY22" fmla="*/ 2077516 h 2197661"/>
                    <a:gd name="connsiteX23" fmla="*/ 811987 w 1865376"/>
                    <a:gd name="connsiteY23" fmla="*/ 2092147 h 2197661"/>
                    <a:gd name="connsiteX24" fmla="*/ 526695 w 1865376"/>
                    <a:gd name="connsiteY24" fmla="*/ 2055571 h 2197661"/>
                    <a:gd name="connsiteX25" fmla="*/ 248717 w 1865376"/>
                    <a:gd name="connsiteY25" fmla="*/ 1997049 h 2197661"/>
                    <a:gd name="connsiteX0" fmla="*/ 102413 w 1616659"/>
                    <a:gd name="connsiteY0" fmla="*/ 2121408 h 2197661"/>
                    <a:gd name="connsiteX1" fmla="*/ 387706 w 1616659"/>
                    <a:gd name="connsiteY1" fmla="*/ 2172614 h 2197661"/>
                    <a:gd name="connsiteX2" fmla="*/ 724205 w 1616659"/>
                    <a:gd name="connsiteY2" fmla="*/ 2194560 h 2197661"/>
                    <a:gd name="connsiteX3" fmla="*/ 1016813 w 1616659"/>
                    <a:gd name="connsiteY3" fmla="*/ 2106777 h 2197661"/>
                    <a:gd name="connsiteX4" fmla="*/ 1287475 w 1616659"/>
                    <a:gd name="connsiteY4" fmla="*/ 1901952 h 2197661"/>
                    <a:gd name="connsiteX5" fmla="*/ 1463040 w 1616659"/>
                    <a:gd name="connsiteY5" fmla="*/ 1623974 h 2197661"/>
                    <a:gd name="connsiteX6" fmla="*/ 1543507 w 1616659"/>
                    <a:gd name="connsiteY6" fmla="*/ 1345996 h 2197661"/>
                    <a:gd name="connsiteX7" fmla="*/ 1565453 w 1616659"/>
                    <a:gd name="connsiteY7" fmla="*/ 1038758 h 2197661"/>
                    <a:gd name="connsiteX8" fmla="*/ 1521562 w 1616659"/>
                    <a:gd name="connsiteY8" fmla="*/ 709574 h 2197661"/>
                    <a:gd name="connsiteX9" fmla="*/ 1463040 w 1616659"/>
                    <a:gd name="connsiteY9" fmla="*/ 534009 h 2197661"/>
                    <a:gd name="connsiteX10" fmla="*/ 1616659 w 1616659"/>
                    <a:gd name="connsiteY10" fmla="*/ 395020 h 2197661"/>
                    <a:gd name="connsiteX11" fmla="*/ 1163117 w 1616659"/>
                    <a:gd name="connsiteY11" fmla="*/ 0 h 2197661"/>
                    <a:gd name="connsiteX12" fmla="*/ 1163117 w 1616659"/>
                    <a:gd name="connsiteY12" fmla="*/ 7315 h 2197661"/>
                    <a:gd name="connsiteX13" fmla="*/ 1221638 w 1616659"/>
                    <a:gd name="connsiteY13" fmla="*/ 694944 h 2197661"/>
                    <a:gd name="connsiteX14" fmla="*/ 1375258 w 1616659"/>
                    <a:gd name="connsiteY14" fmla="*/ 577900 h 2197661"/>
                    <a:gd name="connsiteX15" fmla="*/ 1404518 w 1616659"/>
                    <a:gd name="connsiteY15" fmla="*/ 636422 h 2197661"/>
                    <a:gd name="connsiteX16" fmla="*/ 1448410 w 1616659"/>
                    <a:gd name="connsiteY16" fmla="*/ 804672 h 2197661"/>
                    <a:gd name="connsiteX17" fmla="*/ 1463040 w 1616659"/>
                    <a:gd name="connsiteY17" fmla="*/ 1046073 h 2197661"/>
                    <a:gd name="connsiteX18" fmla="*/ 1426464 w 1616659"/>
                    <a:gd name="connsiteY18" fmla="*/ 1367942 h 2197661"/>
                    <a:gd name="connsiteX19" fmla="*/ 1302106 w 1616659"/>
                    <a:gd name="connsiteY19" fmla="*/ 1711756 h 2197661"/>
                    <a:gd name="connsiteX20" fmla="*/ 1104595 w 1616659"/>
                    <a:gd name="connsiteY20" fmla="*/ 1938528 h 2197661"/>
                    <a:gd name="connsiteX21" fmla="*/ 833933 w 1616659"/>
                    <a:gd name="connsiteY21" fmla="*/ 2077516 h 2197661"/>
                    <a:gd name="connsiteX22" fmla="*/ 563270 w 1616659"/>
                    <a:gd name="connsiteY22" fmla="*/ 2092147 h 2197661"/>
                    <a:gd name="connsiteX23" fmla="*/ 277978 w 1616659"/>
                    <a:gd name="connsiteY23" fmla="*/ 2055571 h 2197661"/>
                    <a:gd name="connsiteX24" fmla="*/ 0 w 1616659"/>
                    <a:gd name="connsiteY24" fmla="*/ 1997049 h 2197661"/>
                    <a:gd name="connsiteX0" fmla="*/ 0 w 1514246"/>
                    <a:gd name="connsiteY0" fmla="*/ 2121408 h 2197661"/>
                    <a:gd name="connsiteX1" fmla="*/ 285293 w 1514246"/>
                    <a:gd name="connsiteY1" fmla="*/ 2172614 h 2197661"/>
                    <a:gd name="connsiteX2" fmla="*/ 621792 w 1514246"/>
                    <a:gd name="connsiteY2" fmla="*/ 2194560 h 2197661"/>
                    <a:gd name="connsiteX3" fmla="*/ 914400 w 1514246"/>
                    <a:gd name="connsiteY3" fmla="*/ 2106777 h 2197661"/>
                    <a:gd name="connsiteX4" fmla="*/ 1185062 w 1514246"/>
                    <a:gd name="connsiteY4" fmla="*/ 1901952 h 2197661"/>
                    <a:gd name="connsiteX5" fmla="*/ 1360627 w 1514246"/>
                    <a:gd name="connsiteY5" fmla="*/ 1623974 h 2197661"/>
                    <a:gd name="connsiteX6" fmla="*/ 1441094 w 1514246"/>
                    <a:gd name="connsiteY6" fmla="*/ 1345996 h 2197661"/>
                    <a:gd name="connsiteX7" fmla="*/ 1463040 w 1514246"/>
                    <a:gd name="connsiteY7" fmla="*/ 1038758 h 2197661"/>
                    <a:gd name="connsiteX8" fmla="*/ 1419149 w 1514246"/>
                    <a:gd name="connsiteY8" fmla="*/ 709574 h 2197661"/>
                    <a:gd name="connsiteX9" fmla="*/ 1360627 w 1514246"/>
                    <a:gd name="connsiteY9" fmla="*/ 534009 h 2197661"/>
                    <a:gd name="connsiteX10" fmla="*/ 1514246 w 1514246"/>
                    <a:gd name="connsiteY10" fmla="*/ 395020 h 2197661"/>
                    <a:gd name="connsiteX11" fmla="*/ 1060704 w 1514246"/>
                    <a:gd name="connsiteY11" fmla="*/ 0 h 2197661"/>
                    <a:gd name="connsiteX12" fmla="*/ 1060704 w 1514246"/>
                    <a:gd name="connsiteY12" fmla="*/ 7315 h 2197661"/>
                    <a:gd name="connsiteX13" fmla="*/ 1119225 w 1514246"/>
                    <a:gd name="connsiteY13" fmla="*/ 694944 h 2197661"/>
                    <a:gd name="connsiteX14" fmla="*/ 1272845 w 1514246"/>
                    <a:gd name="connsiteY14" fmla="*/ 577900 h 2197661"/>
                    <a:gd name="connsiteX15" fmla="*/ 1302105 w 1514246"/>
                    <a:gd name="connsiteY15" fmla="*/ 636422 h 2197661"/>
                    <a:gd name="connsiteX16" fmla="*/ 1345997 w 1514246"/>
                    <a:gd name="connsiteY16" fmla="*/ 804672 h 2197661"/>
                    <a:gd name="connsiteX17" fmla="*/ 1360627 w 1514246"/>
                    <a:gd name="connsiteY17" fmla="*/ 1046073 h 2197661"/>
                    <a:gd name="connsiteX18" fmla="*/ 1324051 w 1514246"/>
                    <a:gd name="connsiteY18" fmla="*/ 1367942 h 2197661"/>
                    <a:gd name="connsiteX19" fmla="*/ 1199693 w 1514246"/>
                    <a:gd name="connsiteY19" fmla="*/ 1711756 h 2197661"/>
                    <a:gd name="connsiteX20" fmla="*/ 1002182 w 1514246"/>
                    <a:gd name="connsiteY20" fmla="*/ 1938528 h 2197661"/>
                    <a:gd name="connsiteX21" fmla="*/ 731520 w 1514246"/>
                    <a:gd name="connsiteY21" fmla="*/ 2077516 h 2197661"/>
                    <a:gd name="connsiteX22" fmla="*/ 460857 w 1514246"/>
                    <a:gd name="connsiteY22" fmla="*/ 2092147 h 2197661"/>
                    <a:gd name="connsiteX23" fmla="*/ 175565 w 1514246"/>
                    <a:gd name="connsiteY23" fmla="*/ 2055571 h 2197661"/>
                    <a:gd name="connsiteX0" fmla="*/ 0 w 1352882"/>
                    <a:gd name="connsiteY0" fmla="*/ 2148303 h 2197284"/>
                    <a:gd name="connsiteX1" fmla="*/ 123929 w 1352882"/>
                    <a:gd name="connsiteY1" fmla="*/ 2172614 h 2197284"/>
                    <a:gd name="connsiteX2" fmla="*/ 460428 w 1352882"/>
                    <a:gd name="connsiteY2" fmla="*/ 2194560 h 2197284"/>
                    <a:gd name="connsiteX3" fmla="*/ 753036 w 1352882"/>
                    <a:gd name="connsiteY3" fmla="*/ 2106777 h 2197284"/>
                    <a:gd name="connsiteX4" fmla="*/ 1023698 w 1352882"/>
                    <a:gd name="connsiteY4" fmla="*/ 1901952 h 2197284"/>
                    <a:gd name="connsiteX5" fmla="*/ 1199263 w 1352882"/>
                    <a:gd name="connsiteY5" fmla="*/ 1623974 h 2197284"/>
                    <a:gd name="connsiteX6" fmla="*/ 1279730 w 1352882"/>
                    <a:gd name="connsiteY6" fmla="*/ 1345996 h 2197284"/>
                    <a:gd name="connsiteX7" fmla="*/ 1301676 w 1352882"/>
                    <a:gd name="connsiteY7" fmla="*/ 1038758 h 2197284"/>
                    <a:gd name="connsiteX8" fmla="*/ 1257785 w 1352882"/>
                    <a:gd name="connsiteY8" fmla="*/ 709574 h 2197284"/>
                    <a:gd name="connsiteX9" fmla="*/ 1199263 w 1352882"/>
                    <a:gd name="connsiteY9" fmla="*/ 534009 h 2197284"/>
                    <a:gd name="connsiteX10" fmla="*/ 1352882 w 1352882"/>
                    <a:gd name="connsiteY10" fmla="*/ 395020 h 2197284"/>
                    <a:gd name="connsiteX11" fmla="*/ 899340 w 1352882"/>
                    <a:gd name="connsiteY11" fmla="*/ 0 h 2197284"/>
                    <a:gd name="connsiteX12" fmla="*/ 899340 w 1352882"/>
                    <a:gd name="connsiteY12" fmla="*/ 7315 h 2197284"/>
                    <a:gd name="connsiteX13" fmla="*/ 957861 w 1352882"/>
                    <a:gd name="connsiteY13" fmla="*/ 694944 h 2197284"/>
                    <a:gd name="connsiteX14" fmla="*/ 1111481 w 1352882"/>
                    <a:gd name="connsiteY14" fmla="*/ 577900 h 2197284"/>
                    <a:gd name="connsiteX15" fmla="*/ 1140741 w 1352882"/>
                    <a:gd name="connsiteY15" fmla="*/ 636422 h 2197284"/>
                    <a:gd name="connsiteX16" fmla="*/ 1184633 w 1352882"/>
                    <a:gd name="connsiteY16" fmla="*/ 804672 h 2197284"/>
                    <a:gd name="connsiteX17" fmla="*/ 1199263 w 1352882"/>
                    <a:gd name="connsiteY17" fmla="*/ 1046073 h 2197284"/>
                    <a:gd name="connsiteX18" fmla="*/ 1162687 w 1352882"/>
                    <a:gd name="connsiteY18" fmla="*/ 1367942 h 2197284"/>
                    <a:gd name="connsiteX19" fmla="*/ 1038329 w 1352882"/>
                    <a:gd name="connsiteY19" fmla="*/ 1711756 h 2197284"/>
                    <a:gd name="connsiteX20" fmla="*/ 840818 w 1352882"/>
                    <a:gd name="connsiteY20" fmla="*/ 1938528 h 2197284"/>
                    <a:gd name="connsiteX21" fmla="*/ 570156 w 1352882"/>
                    <a:gd name="connsiteY21" fmla="*/ 2077516 h 2197284"/>
                    <a:gd name="connsiteX22" fmla="*/ 299493 w 1352882"/>
                    <a:gd name="connsiteY22" fmla="*/ 2092147 h 2197284"/>
                    <a:gd name="connsiteX23" fmla="*/ 14201 w 1352882"/>
                    <a:gd name="connsiteY23" fmla="*/ 2055571 h 219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52882" h="2197284">
                      <a:moveTo>
                        <a:pt x="0" y="2148303"/>
                      </a:moveTo>
                      <a:cubicBezTo>
                        <a:pt x="106070" y="2167810"/>
                        <a:pt x="47191" y="2164905"/>
                        <a:pt x="123929" y="2172614"/>
                      </a:cubicBezTo>
                      <a:cubicBezTo>
                        <a:pt x="200667" y="2180323"/>
                        <a:pt x="355577" y="2205533"/>
                        <a:pt x="460428" y="2194560"/>
                      </a:cubicBezTo>
                      <a:cubicBezTo>
                        <a:pt x="565279" y="2183587"/>
                        <a:pt x="659158" y="2155545"/>
                        <a:pt x="753036" y="2106777"/>
                      </a:cubicBezTo>
                      <a:cubicBezTo>
                        <a:pt x="846914" y="2058009"/>
                        <a:pt x="949327" y="1982419"/>
                        <a:pt x="1023698" y="1901952"/>
                      </a:cubicBezTo>
                      <a:cubicBezTo>
                        <a:pt x="1098069" y="1821485"/>
                        <a:pt x="1156591" y="1716633"/>
                        <a:pt x="1199263" y="1623974"/>
                      </a:cubicBezTo>
                      <a:cubicBezTo>
                        <a:pt x="1241935" y="1531315"/>
                        <a:pt x="1262661" y="1443532"/>
                        <a:pt x="1279730" y="1345996"/>
                      </a:cubicBezTo>
                      <a:cubicBezTo>
                        <a:pt x="1296799" y="1248460"/>
                        <a:pt x="1305334" y="1144828"/>
                        <a:pt x="1301676" y="1038758"/>
                      </a:cubicBezTo>
                      <a:cubicBezTo>
                        <a:pt x="1298019" y="932688"/>
                        <a:pt x="1274854" y="793699"/>
                        <a:pt x="1257785" y="709574"/>
                      </a:cubicBezTo>
                      <a:cubicBezTo>
                        <a:pt x="1240716" y="625449"/>
                        <a:pt x="1219989" y="579729"/>
                        <a:pt x="1199263" y="534009"/>
                      </a:cubicBezTo>
                      <a:lnTo>
                        <a:pt x="1352882" y="395020"/>
                      </a:lnTo>
                      <a:lnTo>
                        <a:pt x="899340" y="0"/>
                      </a:lnTo>
                      <a:lnTo>
                        <a:pt x="899340" y="7315"/>
                      </a:lnTo>
                      <a:lnTo>
                        <a:pt x="957861" y="694944"/>
                      </a:lnTo>
                      <a:lnTo>
                        <a:pt x="1111481" y="577900"/>
                      </a:lnTo>
                      <a:cubicBezTo>
                        <a:pt x="1121234" y="597407"/>
                        <a:pt x="1128549" y="598627"/>
                        <a:pt x="1140741" y="636422"/>
                      </a:cubicBezTo>
                      <a:cubicBezTo>
                        <a:pt x="1152933" y="674217"/>
                        <a:pt x="1174879" y="736397"/>
                        <a:pt x="1184633" y="804672"/>
                      </a:cubicBezTo>
                      <a:cubicBezTo>
                        <a:pt x="1194387" y="872947"/>
                        <a:pt x="1202921" y="952195"/>
                        <a:pt x="1199263" y="1046073"/>
                      </a:cubicBezTo>
                      <a:cubicBezTo>
                        <a:pt x="1195605" y="1139951"/>
                        <a:pt x="1189509" y="1256995"/>
                        <a:pt x="1162687" y="1367942"/>
                      </a:cubicBezTo>
                      <a:cubicBezTo>
                        <a:pt x="1135865" y="1478889"/>
                        <a:pt x="1091974" y="1616658"/>
                        <a:pt x="1038329" y="1711756"/>
                      </a:cubicBezTo>
                      <a:cubicBezTo>
                        <a:pt x="984684" y="1806854"/>
                        <a:pt x="918847" y="1877568"/>
                        <a:pt x="840818" y="1938528"/>
                      </a:cubicBezTo>
                      <a:cubicBezTo>
                        <a:pt x="762789" y="1999488"/>
                        <a:pt x="660377" y="2051913"/>
                        <a:pt x="570156" y="2077516"/>
                      </a:cubicBezTo>
                      <a:cubicBezTo>
                        <a:pt x="479935" y="2103119"/>
                        <a:pt x="392152" y="2095804"/>
                        <a:pt x="299493" y="2092147"/>
                      </a:cubicBezTo>
                      <a:cubicBezTo>
                        <a:pt x="206834" y="2088490"/>
                        <a:pt x="108079" y="2071421"/>
                        <a:pt x="14201" y="2055571"/>
                      </a:cubicBezTo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3079903" y="2370327"/>
                <a:ext cx="3892183" cy="4299033"/>
                <a:chOff x="3079903" y="2370327"/>
                <a:chExt cx="3892183" cy="4299033"/>
              </a:xfrm>
            </p:grpSpPr>
            <p:grpSp>
              <p:nvGrpSpPr>
                <p:cNvPr id="3" name="组合 1046"/>
                <p:cNvGrpSpPr>
                  <a:grpSpLocks/>
                </p:cNvGrpSpPr>
                <p:nvPr/>
              </p:nvGrpSpPr>
              <p:grpSpPr bwMode="auto">
                <a:xfrm>
                  <a:off x="5796136" y="2370327"/>
                  <a:ext cx="1175950" cy="3794977"/>
                  <a:chOff x="4880706" y="2743869"/>
                  <a:chExt cx="619176" cy="2287969"/>
                </a:xfrm>
              </p:grpSpPr>
              <p:grpSp>
                <p:nvGrpSpPr>
                  <p:cNvPr id="41" name="组合 1028"/>
                  <p:cNvGrpSpPr>
                    <a:grpSpLocks/>
                  </p:cNvGrpSpPr>
                  <p:nvPr/>
                </p:nvGrpSpPr>
                <p:grpSpPr bwMode="auto">
                  <a:xfrm>
                    <a:off x="4880706" y="2743869"/>
                    <a:ext cx="619176" cy="2287969"/>
                    <a:chOff x="5392411" y="3411014"/>
                    <a:chExt cx="511583" cy="1890393"/>
                  </a:xfrm>
                </p:grpSpPr>
                <p:sp>
                  <p:nvSpPr>
                    <p:cNvPr id="43" name="任意多边形 42"/>
                    <p:cNvSpPr/>
                    <p:nvPr/>
                  </p:nvSpPr>
                  <p:spPr>
                    <a:xfrm>
                      <a:off x="5423737" y="3411014"/>
                      <a:ext cx="478045" cy="201708"/>
                    </a:xfrm>
                    <a:custGeom>
                      <a:avLst/>
                      <a:gdLst>
                        <a:gd name="connsiteX0" fmla="*/ 0 w 617517"/>
                        <a:gd name="connsiteY0" fmla="*/ 65314 h 261257"/>
                        <a:gd name="connsiteX1" fmla="*/ 225632 w 617517"/>
                        <a:gd name="connsiteY1" fmla="*/ 261257 h 261257"/>
                        <a:gd name="connsiteX2" fmla="*/ 617517 w 617517"/>
                        <a:gd name="connsiteY2" fmla="*/ 172192 h 261257"/>
                        <a:gd name="connsiteX3" fmla="*/ 391886 w 617517"/>
                        <a:gd name="connsiteY3" fmla="*/ 0 h 261257"/>
                        <a:gd name="connsiteX4" fmla="*/ 0 w 617517"/>
                        <a:gd name="connsiteY4" fmla="*/ 65314 h 261257"/>
                        <a:gd name="connsiteX0" fmla="*/ 0 w 617517"/>
                        <a:gd name="connsiteY0" fmla="*/ 65314 h 277443"/>
                        <a:gd name="connsiteX1" fmla="*/ 241176 w 617517"/>
                        <a:gd name="connsiteY1" fmla="*/ 277443 h 277443"/>
                        <a:gd name="connsiteX2" fmla="*/ 617517 w 617517"/>
                        <a:gd name="connsiteY2" fmla="*/ 172192 h 277443"/>
                        <a:gd name="connsiteX3" fmla="*/ 391886 w 617517"/>
                        <a:gd name="connsiteY3" fmla="*/ 0 h 277443"/>
                        <a:gd name="connsiteX4" fmla="*/ 0 w 617517"/>
                        <a:gd name="connsiteY4" fmla="*/ 65314 h 277443"/>
                        <a:gd name="connsiteX0" fmla="*/ 0 w 617517"/>
                        <a:gd name="connsiteY0" fmla="*/ 65314 h 277443"/>
                        <a:gd name="connsiteX1" fmla="*/ 241176 w 617517"/>
                        <a:gd name="connsiteY1" fmla="*/ 277443 h 277443"/>
                        <a:gd name="connsiteX2" fmla="*/ 617517 w 617517"/>
                        <a:gd name="connsiteY2" fmla="*/ 204563 h 277443"/>
                        <a:gd name="connsiteX3" fmla="*/ 391886 w 617517"/>
                        <a:gd name="connsiteY3" fmla="*/ 0 h 277443"/>
                        <a:gd name="connsiteX4" fmla="*/ 0 w 617517"/>
                        <a:gd name="connsiteY4" fmla="*/ 65314 h 277443"/>
                        <a:gd name="connsiteX0" fmla="*/ 0 w 607155"/>
                        <a:gd name="connsiteY0" fmla="*/ 59918 h 277443"/>
                        <a:gd name="connsiteX1" fmla="*/ 230814 w 607155"/>
                        <a:gd name="connsiteY1" fmla="*/ 277443 h 277443"/>
                        <a:gd name="connsiteX2" fmla="*/ 607155 w 607155"/>
                        <a:gd name="connsiteY2" fmla="*/ 204563 h 277443"/>
                        <a:gd name="connsiteX3" fmla="*/ 381524 w 607155"/>
                        <a:gd name="connsiteY3" fmla="*/ 0 h 277443"/>
                        <a:gd name="connsiteX4" fmla="*/ 0 w 607155"/>
                        <a:gd name="connsiteY4" fmla="*/ 59918 h 277443"/>
                        <a:gd name="connsiteX0" fmla="*/ 0 w 607155"/>
                        <a:gd name="connsiteY0" fmla="*/ 59918 h 282839"/>
                        <a:gd name="connsiteX1" fmla="*/ 246358 w 607155"/>
                        <a:gd name="connsiteY1" fmla="*/ 282839 h 282839"/>
                        <a:gd name="connsiteX2" fmla="*/ 607155 w 607155"/>
                        <a:gd name="connsiteY2" fmla="*/ 204563 h 282839"/>
                        <a:gd name="connsiteX3" fmla="*/ 381524 w 607155"/>
                        <a:gd name="connsiteY3" fmla="*/ 0 h 282839"/>
                        <a:gd name="connsiteX4" fmla="*/ 0 w 607155"/>
                        <a:gd name="connsiteY4" fmla="*/ 59918 h 282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155" h="282839">
                          <a:moveTo>
                            <a:pt x="0" y="59918"/>
                          </a:moveTo>
                          <a:lnTo>
                            <a:pt x="246358" y="282839"/>
                          </a:lnTo>
                          <a:lnTo>
                            <a:pt x="607155" y="204563"/>
                          </a:lnTo>
                          <a:lnTo>
                            <a:pt x="381524" y="0"/>
                          </a:lnTo>
                          <a:lnTo>
                            <a:pt x="0" y="599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72000">
                          <a:srgbClr val="FF66FF"/>
                        </a:gs>
                        <a:gs pos="0">
                          <a:srgbClr val="FF0066"/>
                        </a:gs>
                        <a:gs pos="100000">
                          <a:srgbClr val="D600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44" name="任意多边形 43"/>
                    <p:cNvSpPr/>
                    <p:nvPr/>
                  </p:nvSpPr>
                  <p:spPr>
                    <a:xfrm>
                      <a:off x="5392411" y="3434063"/>
                      <a:ext cx="212504" cy="1867344"/>
                    </a:xfrm>
                    <a:custGeom>
                      <a:avLst/>
                      <a:gdLst>
                        <a:gd name="connsiteX0" fmla="*/ 225632 w 237507"/>
                        <a:gd name="connsiteY0" fmla="*/ 190005 h 1175657"/>
                        <a:gd name="connsiteX1" fmla="*/ 237507 w 237507"/>
                        <a:gd name="connsiteY1" fmla="*/ 1175657 h 1175657"/>
                        <a:gd name="connsiteX2" fmla="*/ 11876 w 237507"/>
                        <a:gd name="connsiteY2" fmla="*/ 932213 h 1175657"/>
                        <a:gd name="connsiteX3" fmla="*/ 0 w 237507"/>
                        <a:gd name="connsiteY3" fmla="*/ 0 h 1175657"/>
                        <a:gd name="connsiteX4" fmla="*/ 225632 w 237507"/>
                        <a:gd name="connsiteY4" fmla="*/ 190005 h 1175657"/>
                        <a:gd name="connsiteX0" fmla="*/ 225632 w 237507"/>
                        <a:gd name="connsiteY0" fmla="*/ 236171 h 1221823"/>
                        <a:gd name="connsiteX1" fmla="*/ 237507 w 237507"/>
                        <a:gd name="connsiteY1" fmla="*/ 1221823 h 1221823"/>
                        <a:gd name="connsiteX2" fmla="*/ 11876 w 237507"/>
                        <a:gd name="connsiteY2" fmla="*/ 978379 h 1221823"/>
                        <a:gd name="connsiteX3" fmla="*/ 0 w 237507"/>
                        <a:gd name="connsiteY3" fmla="*/ 0 h 1221823"/>
                        <a:gd name="connsiteX4" fmla="*/ 225632 w 237507"/>
                        <a:gd name="connsiteY4" fmla="*/ 236171 h 1221823"/>
                        <a:gd name="connsiteX0" fmla="*/ 225632 w 237507"/>
                        <a:gd name="connsiteY0" fmla="*/ 157028 h 1221823"/>
                        <a:gd name="connsiteX1" fmla="*/ 237507 w 237507"/>
                        <a:gd name="connsiteY1" fmla="*/ 1221823 h 1221823"/>
                        <a:gd name="connsiteX2" fmla="*/ 11876 w 237507"/>
                        <a:gd name="connsiteY2" fmla="*/ 978379 h 1221823"/>
                        <a:gd name="connsiteX3" fmla="*/ 0 w 237507"/>
                        <a:gd name="connsiteY3" fmla="*/ 0 h 1221823"/>
                        <a:gd name="connsiteX4" fmla="*/ 225632 w 237507"/>
                        <a:gd name="connsiteY4" fmla="*/ 157028 h 1221823"/>
                        <a:gd name="connsiteX0" fmla="*/ 213756 w 225631"/>
                        <a:gd name="connsiteY0" fmla="*/ 1023142 h 2087937"/>
                        <a:gd name="connsiteX1" fmla="*/ 225631 w 225631"/>
                        <a:gd name="connsiteY1" fmla="*/ 2087937 h 2087937"/>
                        <a:gd name="connsiteX2" fmla="*/ 0 w 225631"/>
                        <a:gd name="connsiteY2" fmla="*/ 1844493 h 2087937"/>
                        <a:gd name="connsiteX3" fmla="*/ 28367 w 225631"/>
                        <a:gd name="connsiteY3" fmla="*/ 0 h 2087937"/>
                        <a:gd name="connsiteX4" fmla="*/ 213756 w 225631"/>
                        <a:gd name="connsiteY4" fmla="*/ 1023142 h 2087937"/>
                        <a:gd name="connsiteX0" fmla="*/ 253999 w 253999"/>
                        <a:gd name="connsiteY0" fmla="*/ 206876 h 2087937"/>
                        <a:gd name="connsiteX1" fmla="*/ 225631 w 253999"/>
                        <a:gd name="connsiteY1" fmla="*/ 2087937 h 2087937"/>
                        <a:gd name="connsiteX2" fmla="*/ 0 w 253999"/>
                        <a:gd name="connsiteY2" fmla="*/ 1844493 h 2087937"/>
                        <a:gd name="connsiteX3" fmla="*/ 28367 w 253999"/>
                        <a:gd name="connsiteY3" fmla="*/ 0 h 2087937"/>
                        <a:gd name="connsiteX4" fmla="*/ 253999 w 253999"/>
                        <a:gd name="connsiteY4" fmla="*/ 206876 h 2087937"/>
                        <a:gd name="connsiteX0" fmla="*/ 253999 w 253999"/>
                        <a:gd name="connsiteY0" fmla="*/ 206876 h 2048108"/>
                        <a:gd name="connsiteX1" fmla="*/ 225631 w 253999"/>
                        <a:gd name="connsiteY1" fmla="*/ 2048108 h 2048108"/>
                        <a:gd name="connsiteX2" fmla="*/ 0 w 253999"/>
                        <a:gd name="connsiteY2" fmla="*/ 1844493 h 2048108"/>
                        <a:gd name="connsiteX3" fmla="*/ 28367 w 253999"/>
                        <a:gd name="connsiteY3" fmla="*/ 0 h 2048108"/>
                        <a:gd name="connsiteX4" fmla="*/ 253999 w 253999"/>
                        <a:gd name="connsiteY4" fmla="*/ 206876 h 2048108"/>
                        <a:gd name="connsiteX0" fmla="*/ 253999 w 253999"/>
                        <a:gd name="connsiteY0" fmla="*/ 206876 h 2077980"/>
                        <a:gd name="connsiteX1" fmla="*/ 225631 w 253999"/>
                        <a:gd name="connsiteY1" fmla="*/ 2077980 h 2077980"/>
                        <a:gd name="connsiteX2" fmla="*/ 0 w 253999"/>
                        <a:gd name="connsiteY2" fmla="*/ 1844493 h 2077980"/>
                        <a:gd name="connsiteX3" fmla="*/ 28367 w 253999"/>
                        <a:gd name="connsiteY3" fmla="*/ 0 h 2077980"/>
                        <a:gd name="connsiteX4" fmla="*/ 253999 w 253999"/>
                        <a:gd name="connsiteY4" fmla="*/ 206876 h 2077980"/>
                        <a:gd name="connsiteX0" fmla="*/ 253999 w 253999"/>
                        <a:gd name="connsiteY0" fmla="*/ 194489 h 2077980"/>
                        <a:gd name="connsiteX1" fmla="*/ 225631 w 253999"/>
                        <a:gd name="connsiteY1" fmla="*/ 2077980 h 2077980"/>
                        <a:gd name="connsiteX2" fmla="*/ 0 w 253999"/>
                        <a:gd name="connsiteY2" fmla="*/ 1844493 h 2077980"/>
                        <a:gd name="connsiteX3" fmla="*/ 28367 w 253999"/>
                        <a:gd name="connsiteY3" fmla="*/ 0 h 2077980"/>
                        <a:gd name="connsiteX4" fmla="*/ 253999 w 253999"/>
                        <a:gd name="connsiteY4" fmla="*/ 194489 h 2077980"/>
                        <a:gd name="connsiteX0" fmla="*/ 253999 w 253999"/>
                        <a:gd name="connsiteY0" fmla="*/ 194489 h 2069723"/>
                        <a:gd name="connsiteX1" fmla="*/ 225631 w 253999"/>
                        <a:gd name="connsiteY1" fmla="*/ 2069723 h 2069723"/>
                        <a:gd name="connsiteX2" fmla="*/ 0 w 253999"/>
                        <a:gd name="connsiteY2" fmla="*/ 1844493 h 2069723"/>
                        <a:gd name="connsiteX3" fmla="*/ 28367 w 253999"/>
                        <a:gd name="connsiteY3" fmla="*/ 0 h 2069723"/>
                        <a:gd name="connsiteX4" fmla="*/ 253999 w 253999"/>
                        <a:gd name="connsiteY4" fmla="*/ 194489 h 2069723"/>
                        <a:gd name="connsiteX0" fmla="*/ 253999 w 253999"/>
                        <a:gd name="connsiteY0" fmla="*/ 194489 h 2073852"/>
                        <a:gd name="connsiteX1" fmla="*/ 221187 w 253999"/>
                        <a:gd name="connsiteY1" fmla="*/ 2073852 h 2073852"/>
                        <a:gd name="connsiteX2" fmla="*/ 0 w 253999"/>
                        <a:gd name="connsiteY2" fmla="*/ 1844493 h 2073852"/>
                        <a:gd name="connsiteX3" fmla="*/ 28367 w 253999"/>
                        <a:gd name="connsiteY3" fmla="*/ 0 h 2073852"/>
                        <a:gd name="connsiteX4" fmla="*/ 253999 w 253999"/>
                        <a:gd name="connsiteY4" fmla="*/ 194489 h 2073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3999" h="2073852">
                          <a:moveTo>
                            <a:pt x="253999" y="194489"/>
                          </a:moveTo>
                          <a:lnTo>
                            <a:pt x="221187" y="2073852"/>
                          </a:lnTo>
                          <a:lnTo>
                            <a:pt x="0" y="1844493"/>
                          </a:lnTo>
                          <a:lnTo>
                            <a:pt x="28367" y="0"/>
                          </a:lnTo>
                          <a:lnTo>
                            <a:pt x="253999" y="19448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2000">
                          <a:srgbClr val="FF66FF"/>
                        </a:gs>
                        <a:gs pos="7000">
                          <a:srgbClr val="FF0066"/>
                        </a:gs>
                        <a:gs pos="100000">
                          <a:srgbClr val="D60093"/>
                        </a:gs>
                      </a:gsLst>
                      <a:lin ang="6600000" scaled="0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45" name="任意多边形 44"/>
                    <p:cNvSpPr/>
                    <p:nvPr/>
                  </p:nvSpPr>
                  <p:spPr>
                    <a:xfrm>
                      <a:off x="5568186" y="3546838"/>
                      <a:ext cx="335808" cy="1753257"/>
                    </a:xfrm>
                    <a:custGeom>
                      <a:avLst/>
                      <a:gdLst>
                        <a:gd name="connsiteX0" fmla="*/ 385948 w 391885"/>
                        <a:gd name="connsiteY0" fmla="*/ 0 h 1068779"/>
                        <a:gd name="connsiteX1" fmla="*/ 391885 w 391885"/>
                        <a:gd name="connsiteY1" fmla="*/ 985652 h 1068779"/>
                        <a:gd name="connsiteX2" fmla="*/ 11875 w 391885"/>
                        <a:gd name="connsiteY2" fmla="*/ 1068779 h 1068779"/>
                        <a:gd name="connsiteX3" fmla="*/ 0 w 391885"/>
                        <a:gd name="connsiteY3" fmla="*/ 89065 h 1068779"/>
                        <a:gd name="connsiteX4" fmla="*/ 385948 w 391885"/>
                        <a:gd name="connsiteY4" fmla="*/ 0 h 1068779"/>
                        <a:gd name="connsiteX0" fmla="*/ 385948 w 391885"/>
                        <a:gd name="connsiteY0" fmla="*/ 125314 h 1194093"/>
                        <a:gd name="connsiteX1" fmla="*/ 391885 w 391885"/>
                        <a:gd name="connsiteY1" fmla="*/ 1110966 h 1194093"/>
                        <a:gd name="connsiteX2" fmla="*/ 11875 w 391885"/>
                        <a:gd name="connsiteY2" fmla="*/ 1194093 h 1194093"/>
                        <a:gd name="connsiteX3" fmla="*/ 0 w 391885"/>
                        <a:gd name="connsiteY3" fmla="*/ 0 h 1194093"/>
                        <a:gd name="connsiteX4" fmla="*/ 385948 w 391885"/>
                        <a:gd name="connsiteY4" fmla="*/ 125314 h 1194093"/>
                        <a:gd name="connsiteX0" fmla="*/ 378848 w 391885"/>
                        <a:gd name="connsiteY0" fmla="*/ 0 h 1268373"/>
                        <a:gd name="connsiteX1" fmla="*/ 391885 w 391885"/>
                        <a:gd name="connsiteY1" fmla="*/ 1185246 h 1268373"/>
                        <a:gd name="connsiteX2" fmla="*/ 11875 w 391885"/>
                        <a:gd name="connsiteY2" fmla="*/ 1268373 h 1268373"/>
                        <a:gd name="connsiteX3" fmla="*/ 0 w 391885"/>
                        <a:gd name="connsiteY3" fmla="*/ 74280 h 1268373"/>
                        <a:gd name="connsiteX4" fmla="*/ 378848 w 391885"/>
                        <a:gd name="connsiteY4" fmla="*/ 0 h 1268373"/>
                        <a:gd name="connsiteX0" fmla="*/ 414345 w 414345"/>
                        <a:gd name="connsiteY0" fmla="*/ 36606 h 1194093"/>
                        <a:gd name="connsiteX1" fmla="*/ 391885 w 414345"/>
                        <a:gd name="connsiteY1" fmla="*/ 1110966 h 1194093"/>
                        <a:gd name="connsiteX2" fmla="*/ 11875 w 414345"/>
                        <a:gd name="connsiteY2" fmla="*/ 1194093 h 1194093"/>
                        <a:gd name="connsiteX3" fmla="*/ 0 w 414345"/>
                        <a:gd name="connsiteY3" fmla="*/ 0 h 1194093"/>
                        <a:gd name="connsiteX4" fmla="*/ 414345 w 414345"/>
                        <a:gd name="connsiteY4" fmla="*/ 36606 h 1194093"/>
                        <a:gd name="connsiteX0" fmla="*/ 385948 w 391885"/>
                        <a:gd name="connsiteY0" fmla="*/ 0 h 1275765"/>
                        <a:gd name="connsiteX1" fmla="*/ 391885 w 391885"/>
                        <a:gd name="connsiteY1" fmla="*/ 1192638 h 1275765"/>
                        <a:gd name="connsiteX2" fmla="*/ 11875 w 391885"/>
                        <a:gd name="connsiteY2" fmla="*/ 1275765 h 1275765"/>
                        <a:gd name="connsiteX3" fmla="*/ 0 w 391885"/>
                        <a:gd name="connsiteY3" fmla="*/ 81672 h 1275765"/>
                        <a:gd name="connsiteX4" fmla="*/ 385948 w 391885"/>
                        <a:gd name="connsiteY4" fmla="*/ 0 h 1275765"/>
                        <a:gd name="connsiteX0" fmla="*/ 374073 w 380010"/>
                        <a:gd name="connsiteY0" fmla="*/ 826276 h 2102041"/>
                        <a:gd name="connsiteX1" fmla="*/ 380010 w 380010"/>
                        <a:gd name="connsiteY1" fmla="*/ 2018914 h 2102041"/>
                        <a:gd name="connsiteX2" fmla="*/ 0 w 380010"/>
                        <a:gd name="connsiteY2" fmla="*/ 2102041 h 2102041"/>
                        <a:gd name="connsiteX3" fmla="*/ 41782 w 380010"/>
                        <a:gd name="connsiteY3" fmla="*/ 0 h 2102041"/>
                        <a:gd name="connsiteX4" fmla="*/ 374073 w 380010"/>
                        <a:gd name="connsiteY4" fmla="*/ 826276 h 2102041"/>
                        <a:gd name="connsiteX0" fmla="*/ 394194 w 394194"/>
                        <a:gd name="connsiteY0" fmla="*/ 0 h 2183713"/>
                        <a:gd name="connsiteX1" fmla="*/ 380010 w 394194"/>
                        <a:gd name="connsiteY1" fmla="*/ 2100586 h 2183713"/>
                        <a:gd name="connsiteX2" fmla="*/ 0 w 394194"/>
                        <a:gd name="connsiteY2" fmla="*/ 2183713 h 2183713"/>
                        <a:gd name="connsiteX3" fmla="*/ 41782 w 394194"/>
                        <a:gd name="connsiteY3" fmla="*/ 81672 h 2183713"/>
                        <a:gd name="connsiteX4" fmla="*/ 394194 w 394194"/>
                        <a:gd name="connsiteY4" fmla="*/ 0 h 2183713"/>
                        <a:gd name="connsiteX0" fmla="*/ 367366 w 380010"/>
                        <a:gd name="connsiteY0" fmla="*/ 2138 h 2102041"/>
                        <a:gd name="connsiteX1" fmla="*/ 380010 w 380010"/>
                        <a:gd name="connsiteY1" fmla="*/ 2018914 h 2102041"/>
                        <a:gd name="connsiteX2" fmla="*/ 0 w 380010"/>
                        <a:gd name="connsiteY2" fmla="*/ 2102041 h 2102041"/>
                        <a:gd name="connsiteX3" fmla="*/ 41782 w 380010"/>
                        <a:gd name="connsiteY3" fmla="*/ 0 h 2102041"/>
                        <a:gd name="connsiteX4" fmla="*/ 367366 w 380010"/>
                        <a:gd name="connsiteY4" fmla="*/ 2138 h 2102041"/>
                        <a:gd name="connsiteX0" fmla="*/ 400902 w 401317"/>
                        <a:gd name="connsiteY0" fmla="*/ 0 h 2183713"/>
                        <a:gd name="connsiteX1" fmla="*/ 380010 w 401317"/>
                        <a:gd name="connsiteY1" fmla="*/ 2100586 h 2183713"/>
                        <a:gd name="connsiteX2" fmla="*/ 0 w 401317"/>
                        <a:gd name="connsiteY2" fmla="*/ 2183713 h 2183713"/>
                        <a:gd name="connsiteX3" fmla="*/ 41782 w 401317"/>
                        <a:gd name="connsiteY3" fmla="*/ 81672 h 2183713"/>
                        <a:gd name="connsiteX4" fmla="*/ 400902 w 401317"/>
                        <a:gd name="connsiteY4" fmla="*/ 0 h 2183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1317" h="2183713">
                          <a:moveTo>
                            <a:pt x="400902" y="0"/>
                          </a:moveTo>
                          <a:cubicBezTo>
                            <a:pt x="405117" y="672259"/>
                            <a:pt x="375795" y="1428327"/>
                            <a:pt x="380010" y="2100586"/>
                          </a:cubicBezTo>
                          <a:lnTo>
                            <a:pt x="0" y="2183713"/>
                          </a:lnTo>
                          <a:lnTo>
                            <a:pt x="41782" y="81672"/>
                          </a:lnTo>
                          <a:lnTo>
                            <a:pt x="400902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2000">
                          <a:srgbClr val="FF0066"/>
                        </a:gs>
                        <a:gs pos="7000">
                          <a:srgbClr val="CC0000"/>
                        </a:gs>
                        <a:gs pos="100000">
                          <a:srgbClr val="D60093"/>
                        </a:gs>
                      </a:gsLst>
                      <a:lin ang="5400000" scaled="0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任意多边形 41"/>
                  <p:cNvSpPr/>
                  <p:nvPr/>
                </p:nvSpPr>
                <p:spPr>
                  <a:xfrm>
                    <a:off x="5071417" y="3067032"/>
                    <a:ext cx="0" cy="1658112"/>
                  </a:xfrm>
                  <a:custGeom>
                    <a:avLst/>
                    <a:gdLst>
                      <a:gd name="connsiteX0" fmla="*/ 0 w 0"/>
                      <a:gd name="connsiteY0" fmla="*/ 0 h 1658112"/>
                      <a:gd name="connsiteX1" fmla="*/ 0 w 0"/>
                      <a:gd name="connsiteY1" fmla="*/ 1658112 h 1658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658112">
                        <a:moveTo>
                          <a:pt x="0" y="0"/>
                        </a:moveTo>
                        <a:lnTo>
                          <a:pt x="0" y="1658112"/>
                        </a:lnTo>
                      </a:path>
                    </a:pathLst>
                  </a:custGeom>
                  <a:noFill/>
                  <a:ln w="25400" cap="flat" cmpd="sng" algn="ctr">
                    <a:gradFill>
                      <a:gsLst>
                        <a:gs pos="0">
                          <a:sysClr val="window" lastClr="FFFFFF">
                            <a:alpha val="0"/>
                          </a:sysClr>
                        </a:gs>
                        <a:gs pos="50000">
                          <a:sysClr val="window" lastClr="FFFFFF">
                            <a:alpha val="67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lin ang="5400000" scaled="0"/>
                    </a:gra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4" name="组合 1045"/>
                <p:cNvGrpSpPr>
                  <a:grpSpLocks/>
                </p:cNvGrpSpPr>
                <p:nvPr/>
              </p:nvGrpSpPr>
              <p:grpSpPr bwMode="auto">
                <a:xfrm>
                  <a:off x="4433229" y="3212976"/>
                  <a:ext cx="1146883" cy="2992179"/>
                  <a:chOff x="4266049" y="2461676"/>
                  <a:chExt cx="674549" cy="2696475"/>
                </a:xfrm>
              </p:grpSpPr>
              <p:grpSp>
                <p:nvGrpSpPr>
                  <p:cNvPr id="36" name="组合 1027"/>
                  <p:cNvGrpSpPr>
                    <a:grpSpLocks/>
                  </p:cNvGrpSpPr>
                  <p:nvPr/>
                </p:nvGrpSpPr>
                <p:grpSpPr bwMode="auto">
                  <a:xfrm>
                    <a:off x="4266049" y="2461676"/>
                    <a:ext cx="674549" cy="2696475"/>
                    <a:chOff x="4897896" y="3137852"/>
                    <a:chExt cx="557334" cy="2227914"/>
                  </a:xfrm>
                </p:grpSpPr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4938745" y="3137852"/>
                      <a:ext cx="516485" cy="209845"/>
                    </a:xfrm>
                    <a:custGeom>
                      <a:avLst/>
                      <a:gdLst>
                        <a:gd name="connsiteX0" fmla="*/ 0 w 617517"/>
                        <a:gd name="connsiteY0" fmla="*/ 65314 h 261257"/>
                        <a:gd name="connsiteX1" fmla="*/ 225632 w 617517"/>
                        <a:gd name="connsiteY1" fmla="*/ 261257 h 261257"/>
                        <a:gd name="connsiteX2" fmla="*/ 617517 w 617517"/>
                        <a:gd name="connsiteY2" fmla="*/ 172192 h 261257"/>
                        <a:gd name="connsiteX3" fmla="*/ 391886 w 617517"/>
                        <a:gd name="connsiteY3" fmla="*/ 0 h 261257"/>
                        <a:gd name="connsiteX4" fmla="*/ 0 w 617517"/>
                        <a:gd name="connsiteY4" fmla="*/ 65314 h 261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7517" h="261257">
                          <a:moveTo>
                            <a:pt x="0" y="65314"/>
                          </a:moveTo>
                          <a:lnTo>
                            <a:pt x="225632" y="261257"/>
                          </a:lnTo>
                          <a:lnTo>
                            <a:pt x="617517" y="172192"/>
                          </a:lnTo>
                          <a:lnTo>
                            <a:pt x="391886" y="0"/>
                          </a:lnTo>
                          <a:lnTo>
                            <a:pt x="0" y="6531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2000">
                          <a:srgbClr val="FF6600"/>
                        </a:gs>
                        <a:gs pos="7000">
                          <a:srgbClr val="C00000"/>
                        </a:gs>
                        <a:gs pos="100000">
                          <a:srgbClr val="9933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4897896" y="3188993"/>
                      <a:ext cx="238820" cy="2176773"/>
                    </a:xfrm>
                    <a:custGeom>
                      <a:avLst/>
                      <a:gdLst>
                        <a:gd name="connsiteX0" fmla="*/ 225632 w 237507"/>
                        <a:gd name="connsiteY0" fmla="*/ 190005 h 1175657"/>
                        <a:gd name="connsiteX1" fmla="*/ 237507 w 237507"/>
                        <a:gd name="connsiteY1" fmla="*/ 1175657 h 1175657"/>
                        <a:gd name="connsiteX2" fmla="*/ 11876 w 237507"/>
                        <a:gd name="connsiteY2" fmla="*/ 932213 h 1175657"/>
                        <a:gd name="connsiteX3" fmla="*/ 0 w 237507"/>
                        <a:gd name="connsiteY3" fmla="*/ 0 h 1175657"/>
                        <a:gd name="connsiteX4" fmla="*/ 225632 w 237507"/>
                        <a:gd name="connsiteY4" fmla="*/ 190005 h 1175657"/>
                        <a:gd name="connsiteX0" fmla="*/ 225632 w 237507"/>
                        <a:gd name="connsiteY0" fmla="*/ 236171 h 1221823"/>
                        <a:gd name="connsiteX1" fmla="*/ 237507 w 237507"/>
                        <a:gd name="connsiteY1" fmla="*/ 1221823 h 1221823"/>
                        <a:gd name="connsiteX2" fmla="*/ 11876 w 237507"/>
                        <a:gd name="connsiteY2" fmla="*/ 978379 h 1221823"/>
                        <a:gd name="connsiteX3" fmla="*/ 0 w 237507"/>
                        <a:gd name="connsiteY3" fmla="*/ 0 h 1221823"/>
                        <a:gd name="connsiteX4" fmla="*/ 225632 w 237507"/>
                        <a:gd name="connsiteY4" fmla="*/ 236171 h 1221823"/>
                        <a:gd name="connsiteX0" fmla="*/ 225632 w 237507"/>
                        <a:gd name="connsiteY0" fmla="*/ 157028 h 1221823"/>
                        <a:gd name="connsiteX1" fmla="*/ 237507 w 237507"/>
                        <a:gd name="connsiteY1" fmla="*/ 1221823 h 1221823"/>
                        <a:gd name="connsiteX2" fmla="*/ 11876 w 237507"/>
                        <a:gd name="connsiteY2" fmla="*/ 978379 h 1221823"/>
                        <a:gd name="connsiteX3" fmla="*/ 0 w 237507"/>
                        <a:gd name="connsiteY3" fmla="*/ 0 h 1221823"/>
                        <a:gd name="connsiteX4" fmla="*/ 225632 w 237507"/>
                        <a:gd name="connsiteY4" fmla="*/ 157028 h 1221823"/>
                        <a:gd name="connsiteX0" fmla="*/ 213756 w 225631"/>
                        <a:gd name="connsiteY0" fmla="*/ 1353386 h 2418181"/>
                        <a:gd name="connsiteX1" fmla="*/ 225631 w 225631"/>
                        <a:gd name="connsiteY1" fmla="*/ 2418181 h 2418181"/>
                        <a:gd name="connsiteX2" fmla="*/ 0 w 225631"/>
                        <a:gd name="connsiteY2" fmla="*/ 2174737 h 2418181"/>
                        <a:gd name="connsiteX3" fmla="*/ 61903 w 225631"/>
                        <a:gd name="connsiteY3" fmla="*/ 0 h 2418181"/>
                        <a:gd name="connsiteX4" fmla="*/ 213756 w 225631"/>
                        <a:gd name="connsiteY4" fmla="*/ 1353386 h 2418181"/>
                        <a:gd name="connsiteX0" fmla="*/ 274120 w 274120"/>
                        <a:gd name="connsiteY0" fmla="*/ 175721 h 2418181"/>
                        <a:gd name="connsiteX1" fmla="*/ 225631 w 274120"/>
                        <a:gd name="connsiteY1" fmla="*/ 2418181 h 2418181"/>
                        <a:gd name="connsiteX2" fmla="*/ 0 w 274120"/>
                        <a:gd name="connsiteY2" fmla="*/ 2174737 h 2418181"/>
                        <a:gd name="connsiteX3" fmla="*/ 61903 w 274120"/>
                        <a:gd name="connsiteY3" fmla="*/ 0 h 2418181"/>
                        <a:gd name="connsiteX4" fmla="*/ 274120 w 274120"/>
                        <a:gd name="connsiteY4" fmla="*/ 175721 h 2418181"/>
                        <a:gd name="connsiteX0" fmla="*/ 285053 w 285053"/>
                        <a:gd name="connsiteY0" fmla="*/ 175721 h 2418181"/>
                        <a:gd name="connsiteX1" fmla="*/ 225631 w 285053"/>
                        <a:gd name="connsiteY1" fmla="*/ 2418181 h 2418181"/>
                        <a:gd name="connsiteX2" fmla="*/ 0 w 285053"/>
                        <a:gd name="connsiteY2" fmla="*/ 2174737 h 2418181"/>
                        <a:gd name="connsiteX3" fmla="*/ 61903 w 285053"/>
                        <a:gd name="connsiteY3" fmla="*/ 0 h 2418181"/>
                        <a:gd name="connsiteX4" fmla="*/ 285053 w 285053"/>
                        <a:gd name="connsiteY4" fmla="*/ 175721 h 2418181"/>
                        <a:gd name="connsiteX0" fmla="*/ 285053 w 285053"/>
                        <a:gd name="connsiteY0" fmla="*/ 175721 h 2418181"/>
                        <a:gd name="connsiteX1" fmla="*/ 236564 w 285053"/>
                        <a:gd name="connsiteY1" fmla="*/ 2418181 h 2418181"/>
                        <a:gd name="connsiteX2" fmla="*/ 0 w 285053"/>
                        <a:gd name="connsiteY2" fmla="*/ 2174737 h 2418181"/>
                        <a:gd name="connsiteX3" fmla="*/ 61903 w 285053"/>
                        <a:gd name="connsiteY3" fmla="*/ 0 h 2418181"/>
                        <a:gd name="connsiteX4" fmla="*/ 285053 w 285053"/>
                        <a:gd name="connsiteY4" fmla="*/ 175721 h 2418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5053" h="2418181">
                          <a:moveTo>
                            <a:pt x="285053" y="175721"/>
                          </a:moveTo>
                          <a:lnTo>
                            <a:pt x="236564" y="2418181"/>
                          </a:lnTo>
                          <a:lnTo>
                            <a:pt x="0" y="2174737"/>
                          </a:lnTo>
                          <a:lnTo>
                            <a:pt x="61903" y="0"/>
                          </a:lnTo>
                          <a:lnTo>
                            <a:pt x="285053" y="175721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2000">
                          <a:srgbClr val="FF6600"/>
                        </a:gs>
                        <a:gs pos="7000">
                          <a:srgbClr val="C00000"/>
                        </a:gs>
                        <a:gs pos="100000">
                          <a:srgbClr val="993300"/>
                        </a:gs>
                      </a:gsLst>
                      <a:lin ang="6600000" scaled="0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40" name="任意多边形 39"/>
                    <p:cNvSpPr/>
                    <p:nvPr/>
                  </p:nvSpPr>
                  <p:spPr>
                    <a:xfrm>
                      <a:off x="5071108" y="3256180"/>
                      <a:ext cx="368728" cy="2084981"/>
                    </a:xfrm>
                    <a:custGeom>
                      <a:avLst/>
                      <a:gdLst>
                        <a:gd name="connsiteX0" fmla="*/ 385948 w 391885"/>
                        <a:gd name="connsiteY0" fmla="*/ 0 h 1068779"/>
                        <a:gd name="connsiteX1" fmla="*/ 391885 w 391885"/>
                        <a:gd name="connsiteY1" fmla="*/ 985652 h 1068779"/>
                        <a:gd name="connsiteX2" fmla="*/ 11875 w 391885"/>
                        <a:gd name="connsiteY2" fmla="*/ 1068779 h 1068779"/>
                        <a:gd name="connsiteX3" fmla="*/ 0 w 391885"/>
                        <a:gd name="connsiteY3" fmla="*/ 89065 h 1068779"/>
                        <a:gd name="connsiteX4" fmla="*/ 385948 w 391885"/>
                        <a:gd name="connsiteY4" fmla="*/ 0 h 1068779"/>
                        <a:gd name="connsiteX0" fmla="*/ 385948 w 391885"/>
                        <a:gd name="connsiteY0" fmla="*/ 125314 h 1194093"/>
                        <a:gd name="connsiteX1" fmla="*/ 391885 w 391885"/>
                        <a:gd name="connsiteY1" fmla="*/ 1110966 h 1194093"/>
                        <a:gd name="connsiteX2" fmla="*/ 11875 w 391885"/>
                        <a:gd name="connsiteY2" fmla="*/ 1194093 h 1194093"/>
                        <a:gd name="connsiteX3" fmla="*/ 0 w 391885"/>
                        <a:gd name="connsiteY3" fmla="*/ 0 h 1194093"/>
                        <a:gd name="connsiteX4" fmla="*/ 385948 w 391885"/>
                        <a:gd name="connsiteY4" fmla="*/ 125314 h 1194093"/>
                        <a:gd name="connsiteX0" fmla="*/ 378848 w 391885"/>
                        <a:gd name="connsiteY0" fmla="*/ 0 h 1268373"/>
                        <a:gd name="connsiteX1" fmla="*/ 391885 w 391885"/>
                        <a:gd name="connsiteY1" fmla="*/ 1185246 h 1268373"/>
                        <a:gd name="connsiteX2" fmla="*/ 11875 w 391885"/>
                        <a:gd name="connsiteY2" fmla="*/ 1268373 h 1268373"/>
                        <a:gd name="connsiteX3" fmla="*/ 0 w 391885"/>
                        <a:gd name="connsiteY3" fmla="*/ 74280 h 1268373"/>
                        <a:gd name="connsiteX4" fmla="*/ 378848 w 391885"/>
                        <a:gd name="connsiteY4" fmla="*/ 0 h 1268373"/>
                        <a:gd name="connsiteX0" fmla="*/ 414345 w 414345"/>
                        <a:gd name="connsiteY0" fmla="*/ 36606 h 1194093"/>
                        <a:gd name="connsiteX1" fmla="*/ 391885 w 414345"/>
                        <a:gd name="connsiteY1" fmla="*/ 1110966 h 1194093"/>
                        <a:gd name="connsiteX2" fmla="*/ 11875 w 414345"/>
                        <a:gd name="connsiteY2" fmla="*/ 1194093 h 1194093"/>
                        <a:gd name="connsiteX3" fmla="*/ 0 w 414345"/>
                        <a:gd name="connsiteY3" fmla="*/ 0 h 1194093"/>
                        <a:gd name="connsiteX4" fmla="*/ 414345 w 414345"/>
                        <a:gd name="connsiteY4" fmla="*/ 36606 h 1194093"/>
                        <a:gd name="connsiteX0" fmla="*/ 385948 w 391885"/>
                        <a:gd name="connsiteY0" fmla="*/ 0 h 1275765"/>
                        <a:gd name="connsiteX1" fmla="*/ 391885 w 391885"/>
                        <a:gd name="connsiteY1" fmla="*/ 1192638 h 1275765"/>
                        <a:gd name="connsiteX2" fmla="*/ 11875 w 391885"/>
                        <a:gd name="connsiteY2" fmla="*/ 1275765 h 1275765"/>
                        <a:gd name="connsiteX3" fmla="*/ 0 w 391885"/>
                        <a:gd name="connsiteY3" fmla="*/ 81672 h 1275765"/>
                        <a:gd name="connsiteX4" fmla="*/ 385948 w 391885"/>
                        <a:gd name="connsiteY4" fmla="*/ 0 h 1275765"/>
                        <a:gd name="connsiteX0" fmla="*/ 374073 w 380010"/>
                        <a:gd name="connsiteY0" fmla="*/ 1238345 h 2514110"/>
                        <a:gd name="connsiteX1" fmla="*/ 380010 w 380010"/>
                        <a:gd name="connsiteY1" fmla="*/ 2430983 h 2514110"/>
                        <a:gd name="connsiteX2" fmla="*/ 0 w 380010"/>
                        <a:gd name="connsiteY2" fmla="*/ 2514110 h 2514110"/>
                        <a:gd name="connsiteX3" fmla="*/ 55197 w 380010"/>
                        <a:gd name="connsiteY3" fmla="*/ 0 h 2514110"/>
                        <a:gd name="connsiteX4" fmla="*/ 374073 w 380010"/>
                        <a:gd name="connsiteY4" fmla="*/ 1238345 h 2514110"/>
                        <a:gd name="connsiteX0" fmla="*/ 441144 w 441144"/>
                        <a:gd name="connsiteY0" fmla="*/ 0 h 2595782"/>
                        <a:gd name="connsiteX1" fmla="*/ 380010 w 441144"/>
                        <a:gd name="connsiteY1" fmla="*/ 2512655 h 2595782"/>
                        <a:gd name="connsiteX2" fmla="*/ 0 w 441144"/>
                        <a:gd name="connsiteY2" fmla="*/ 2595782 h 2595782"/>
                        <a:gd name="connsiteX3" fmla="*/ 55197 w 441144"/>
                        <a:gd name="connsiteY3" fmla="*/ 81672 h 2595782"/>
                        <a:gd name="connsiteX4" fmla="*/ 441144 w 441144"/>
                        <a:gd name="connsiteY4" fmla="*/ 0 h 2595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1144" h="2595782">
                          <a:moveTo>
                            <a:pt x="441144" y="0"/>
                          </a:moveTo>
                          <a:lnTo>
                            <a:pt x="380010" y="2512655"/>
                          </a:lnTo>
                          <a:lnTo>
                            <a:pt x="0" y="2595782"/>
                          </a:lnTo>
                          <a:lnTo>
                            <a:pt x="55197" y="81672"/>
                          </a:lnTo>
                          <a:lnTo>
                            <a:pt x="44114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3000">
                          <a:srgbClr val="C00000"/>
                        </a:gs>
                        <a:gs pos="100000">
                          <a:srgbClr val="C0504D">
                            <a:lumMod val="75000"/>
                          </a:srgbClr>
                        </a:gs>
                        <a:gs pos="0">
                          <a:srgbClr val="CC0000"/>
                        </a:gs>
                      </a:gsLst>
                      <a:lin ang="4200000" scaled="0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4523232" y="2694432"/>
                    <a:ext cx="12192" cy="2292096"/>
                  </a:xfrm>
                  <a:custGeom>
                    <a:avLst/>
                    <a:gdLst>
                      <a:gd name="connsiteX0" fmla="*/ 12192 w 12192"/>
                      <a:gd name="connsiteY0" fmla="*/ 0 h 2292096"/>
                      <a:gd name="connsiteX1" fmla="*/ 0 w 12192"/>
                      <a:gd name="connsiteY1" fmla="*/ 2292096 h 2292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92" h="2292096">
                        <a:moveTo>
                          <a:pt x="12192" y="0"/>
                        </a:moveTo>
                        <a:lnTo>
                          <a:pt x="0" y="2292096"/>
                        </a:lnTo>
                      </a:path>
                    </a:pathLst>
                  </a:custGeom>
                  <a:noFill/>
                  <a:ln w="25400" cap="flat" cmpd="sng" algn="ctr">
                    <a:gradFill>
                      <a:gsLst>
                        <a:gs pos="0">
                          <a:sysClr val="window" lastClr="FFFFFF">
                            <a:alpha val="0"/>
                          </a:sysClr>
                        </a:gs>
                        <a:gs pos="50000">
                          <a:sysClr val="window" lastClr="FFFFFF">
                            <a:alpha val="67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lin ang="5400000" scaled="0"/>
                    </a:gra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5" name="组合 1044"/>
                <p:cNvGrpSpPr>
                  <a:grpSpLocks/>
                </p:cNvGrpSpPr>
                <p:nvPr/>
              </p:nvGrpSpPr>
              <p:grpSpPr bwMode="auto">
                <a:xfrm>
                  <a:off x="3079903" y="4174924"/>
                  <a:ext cx="988041" cy="2494436"/>
                  <a:chOff x="3681620" y="3448816"/>
                  <a:chExt cx="627940" cy="1810092"/>
                </a:xfrm>
              </p:grpSpPr>
              <p:grpSp>
                <p:nvGrpSpPr>
                  <p:cNvPr id="31" name="组合 1030"/>
                  <p:cNvGrpSpPr>
                    <a:grpSpLocks/>
                  </p:cNvGrpSpPr>
                  <p:nvPr/>
                </p:nvGrpSpPr>
                <p:grpSpPr bwMode="auto">
                  <a:xfrm>
                    <a:off x="3681620" y="3448816"/>
                    <a:ext cx="627940" cy="1810092"/>
                    <a:chOff x="4415013" y="3953459"/>
                    <a:chExt cx="518823" cy="1495556"/>
                  </a:xfrm>
                </p:grpSpPr>
                <p:sp>
                  <p:nvSpPr>
                    <p:cNvPr id="33" name="任意多边形 32"/>
                    <p:cNvSpPr/>
                    <p:nvPr/>
                  </p:nvSpPr>
                  <p:spPr>
                    <a:xfrm>
                      <a:off x="4417351" y="3953459"/>
                      <a:ext cx="516485" cy="218512"/>
                    </a:xfrm>
                    <a:custGeom>
                      <a:avLst/>
                      <a:gdLst>
                        <a:gd name="connsiteX0" fmla="*/ 0 w 617517"/>
                        <a:gd name="connsiteY0" fmla="*/ 65314 h 261257"/>
                        <a:gd name="connsiteX1" fmla="*/ 225632 w 617517"/>
                        <a:gd name="connsiteY1" fmla="*/ 261257 h 261257"/>
                        <a:gd name="connsiteX2" fmla="*/ 617517 w 617517"/>
                        <a:gd name="connsiteY2" fmla="*/ 172192 h 261257"/>
                        <a:gd name="connsiteX3" fmla="*/ 391886 w 617517"/>
                        <a:gd name="connsiteY3" fmla="*/ 0 h 261257"/>
                        <a:gd name="connsiteX4" fmla="*/ 0 w 617517"/>
                        <a:gd name="connsiteY4" fmla="*/ 65314 h 261257"/>
                        <a:gd name="connsiteX0" fmla="*/ 0 w 617517"/>
                        <a:gd name="connsiteY0" fmla="*/ 65314 h 266653"/>
                        <a:gd name="connsiteX1" fmla="*/ 241176 w 617517"/>
                        <a:gd name="connsiteY1" fmla="*/ 266653 h 266653"/>
                        <a:gd name="connsiteX2" fmla="*/ 617517 w 617517"/>
                        <a:gd name="connsiteY2" fmla="*/ 172192 h 266653"/>
                        <a:gd name="connsiteX3" fmla="*/ 391886 w 617517"/>
                        <a:gd name="connsiteY3" fmla="*/ 0 h 266653"/>
                        <a:gd name="connsiteX4" fmla="*/ 0 w 617517"/>
                        <a:gd name="connsiteY4" fmla="*/ 65314 h 266653"/>
                        <a:gd name="connsiteX0" fmla="*/ 0 w 617517"/>
                        <a:gd name="connsiteY0" fmla="*/ 65314 h 266653"/>
                        <a:gd name="connsiteX1" fmla="*/ 241176 w 617517"/>
                        <a:gd name="connsiteY1" fmla="*/ 266653 h 266653"/>
                        <a:gd name="connsiteX2" fmla="*/ 617517 w 617517"/>
                        <a:gd name="connsiteY2" fmla="*/ 182984 h 266653"/>
                        <a:gd name="connsiteX3" fmla="*/ 391886 w 617517"/>
                        <a:gd name="connsiteY3" fmla="*/ 0 h 266653"/>
                        <a:gd name="connsiteX4" fmla="*/ 0 w 617517"/>
                        <a:gd name="connsiteY4" fmla="*/ 65314 h 266653"/>
                        <a:gd name="connsiteX0" fmla="*/ 0 w 617517"/>
                        <a:gd name="connsiteY0" fmla="*/ 70709 h 272048"/>
                        <a:gd name="connsiteX1" fmla="*/ 241176 w 617517"/>
                        <a:gd name="connsiteY1" fmla="*/ 272048 h 272048"/>
                        <a:gd name="connsiteX2" fmla="*/ 617517 w 617517"/>
                        <a:gd name="connsiteY2" fmla="*/ 188379 h 272048"/>
                        <a:gd name="connsiteX3" fmla="*/ 365980 w 617517"/>
                        <a:gd name="connsiteY3" fmla="*/ 0 h 272048"/>
                        <a:gd name="connsiteX4" fmla="*/ 0 w 617517"/>
                        <a:gd name="connsiteY4" fmla="*/ 70709 h 2720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7517" h="272048">
                          <a:moveTo>
                            <a:pt x="0" y="70709"/>
                          </a:moveTo>
                          <a:lnTo>
                            <a:pt x="241176" y="272048"/>
                          </a:lnTo>
                          <a:lnTo>
                            <a:pt x="617517" y="188379"/>
                          </a:lnTo>
                          <a:lnTo>
                            <a:pt x="365980" y="0"/>
                          </a:lnTo>
                          <a:lnTo>
                            <a:pt x="0" y="707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76000">
                          <a:srgbClr val="FFFF00">
                            <a:alpha val="39000"/>
                          </a:srgbClr>
                        </a:gs>
                        <a:gs pos="0">
                          <a:srgbClr val="99CC00"/>
                        </a:gs>
                        <a:gs pos="94000">
                          <a:srgbClr val="D7EB00"/>
                        </a:gs>
                        <a:gs pos="100000">
                          <a:srgbClr val="99CC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4" name="任意多边形 33"/>
                    <p:cNvSpPr/>
                    <p:nvPr/>
                  </p:nvSpPr>
                  <p:spPr>
                    <a:xfrm>
                      <a:off x="4415013" y="4004623"/>
                      <a:ext cx="204494" cy="1444392"/>
                    </a:xfrm>
                    <a:custGeom>
                      <a:avLst/>
                      <a:gdLst>
                        <a:gd name="connsiteX0" fmla="*/ 225632 w 237507"/>
                        <a:gd name="connsiteY0" fmla="*/ 190005 h 1175657"/>
                        <a:gd name="connsiteX1" fmla="*/ 237507 w 237507"/>
                        <a:gd name="connsiteY1" fmla="*/ 1175657 h 1175657"/>
                        <a:gd name="connsiteX2" fmla="*/ 11876 w 237507"/>
                        <a:gd name="connsiteY2" fmla="*/ 932213 h 1175657"/>
                        <a:gd name="connsiteX3" fmla="*/ 0 w 237507"/>
                        <a:gd name="connsiteY3" fmla="*/ 0 h 1175657"/>
                        <a:gd name="connsiteX4" fmla="*/ 225632 w 237507"/>
                        <a:gd name="connsiteY4" fmla="*/ 190005 h 1175657"/>
                        <a:gd name="connsiteX0" fmla="*/ 225632 w 237507"/>
                        <a:gd name="connsiteY0" fmla="*/ 236171 h 1221823"/>
                        <a:gd name="connsiteX1" fmla="*/ 237507 w 237507"/>
                        <a:gd name="connsiteY1" fmla="*/ 1221823 h 1221823"/>
                        <a:gd name="connsiteX2" fmla="*/ 11876 w 237507"/>
                        <a:gd name="connsiteY2" fmla="*/ 978379 h 1221823"/>
                        <a:gd name="connsiteX3" fmla="*/ 0 w 237507"/>
                        <a:gd name="connsiteY3" fmla="*/ 0 h 1221823"/>
                        <a:gd name="connsiteX4" fmla="*/ 225632 w 237507"/>
                        <a:gd name="connsiteY4" fmla="*/ 236171 h 1221823"/>
                        <a:gd name="connsiteX0" fmla="*/ 225632 w 237507"/>
                        <a:gd name="connsiteY0" fmla="*/ 157028 h 1221823"/>
                        <a:gd name="connsiteX1" fmla="*/ 237507 w 237507"/>
                        <a:gd name="connsiteY1" fmla="*/ 1221823 h 1221823"/>
                        <a:gd name="connsiteX2" fmla="*/ 11876 w 237507"/>
                        <a:gd name="connsiteY2" fmla="*/ 978379 h 1221823"/>
                        <a:gd name="connsiteX3" fmla="*/ 0 w 237507"/>
                        <a:gd name="connsiteY3" fmla="*/ 0 h 1221823"/>
                        <a:gd name="connsiteX4" fmla="*/ 225632 w 237507"/>
                        <a:gd name="connsiteY4" fmla="*/ 157028 h 1221823"/>
                        <a:gd name="connsiteX0" fmla="*/ 232730 w 244605"/>
                        <a:gd name="connsiteY0" fmla="*/ 539548 h 1604343"/>
                        <a:gd name="connsiteX1" fmla="*/ 244605 w 244605"/>
                        <a:gd name="connsiteY1" fmla="*/ 1604343 h 1604343"/>
                        <a:gd name="connsiteX2" fmla="*/ 18974 w 244605"/>
                        <a:gd name="connsiteY2" fmla="*/ 1360899 h 1604343"/>
                        <a:gd name="connsiteX3" fmla="*/ 0 w 244605"/>
                        <a:gd name="connsiteY3" fmla="*/ 0 h 1604343"/>
                        <a:gd name="connsiteX4" fmla="*/ 232730 w 244605"/>
                        <a:gd name="connsiteY4" fmla="*/ 539548 h 1604343"/>
                        <a:gd name="connsiteX0" fmla="*/ 239830 w 244605"/>
                        <a:gd name="connsiteY0" fmla="*/ 176813 h 1604343"/>
                        <a:gd name="connsiteX1" fmla="*/ 244605 w 244605"/>
                        <a:gd name="connsiteY1" fmla="*/ 1604343 h 1604343"/>
                        <a:gd name="connsiteX2" fmla="*/ 18974 w 244605"/>
                        <a:gd name="connsiteY2" fmla="*/ 1360899 h 1604343"/>
                        <a:gd name="connsiteX3" fmla="*/ 0 w 244605"/>
                        <a:gd name="connsiteY3" fmla="*/ 0 h 1604343"/>
                        <a:gd name="connsiteX4" fmla="*/ 239830 w 244605"/>
                        <a:gd name="connsiteY4" fmla="*/ 176813 h 1604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4605" h="1604343">
                          <a:moveTo>
                            <a:pt x="239830" y="176813"/>
                          </a:moveTo>
                          <a:cubicBezTo>
                            <a:pt x="241422" y="652656"/>
                            <a:pt x="243013" y="1128500"/>
                            <a:pt x="244605" y="1604343"/>
                          </a:cubicBezTo>
                          <a:lnTo>
                            <a:pt x="18974" y="1360899"/>
                          </a:lnTo>
                          <a:lnTo>
                            <a:pt x="0" y="0"/>
                          </a:lnTo>
                          <a:lnTo>
                            <a:pt x="239830" y="17681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2000">
                          <a:srgbClr val="FFFF00"/>
                        </a:gs>
                        <a:gs pos="7000">
                          <a:srgbClr val="99CC00"/>
                        </a:gs>
                        <a:gs pos="86000">
                          <a:srgbClr val="D7EB00"/>
                        </a:gs>
                        <a:gs pos="100000">
                          <a:srgbClr val="99CC00"/>
                        </a:gs>
                      </a:gsLst>
                      <a:lin ang="6600000" scaled="0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5" name="任意多边形 34"/>
                    <p:cNvSpPr/>
                    <p:nvPr/>
                  </p:nvSpPr>
                  <p:spPr>
                    <a:xfrm>
                      <a:off x="4593532" y="4104327"/>
                      <a:ext cx="323782" cy="1344688"/>
                    </a:xfrm>
                    <a:custGeom>
                      <a:avLst/>
                      <a:gdLst>
                        <a:gd name="connsiteX0" fmla="*/ 385948 w 391885"/>
                        <a:gd name="connsiteY0" fmla="*/ 0 h 1068779"/>
                        <a:gd name="connsiteX1" fmla="*/ 391885 w 391885"/>
                        <a:gd name="connsiteY1" fmla="*/ 985652 h 1068779"/>
                        <a:gd name="connsiteX2" fmla="*/ 11875 w 391885"/>
                        <a:gd name="connsiteY2" fmla="*/ 1068779 h 1068779"/>
                        <a:gd name="connsiteX3" fmla="*/ 0 w 391885"/>
                        <a:gd name="connsiteY3" fmla="*/ 89065 h 1068779"/>
                        <a:gd name="connsiteX4" fmla="*/ 385948 w 391885"/>
                        <a:gd name="connsiteY4" fmla="*/ 0 h 1068779"/>
                        <a:gd name="connsiteX0" fmla="*/ 385948 w 391885"/>
                        <a:gd name="connsiteY0" fmla="*/ 125314 h 1194093"/>
                        <a:gd name="connsiteX1" fmla="*/ 391885 w 391885"/>
                        <a:gd name="connsiteY1" fmla="*/ 1110966 h 1194093"/>
                        <a:gd name="connsiteX2" fmla="*/ 11875 w 391885"/>
                        <a:gd name="connsiteY2" fmla="*/ 1194093 h 1194093"/>
                        <a:gd name="connsiteX3" fmla="*/ 0 w 391885"/>
                        <a:gd name="connsiteY3" fmla="*/ 0 h 1194093"/>
                        <a:gd name="connsiteX4" fmla="*/ 385948 w 391885"/>
                        <a:gd name="connsiteY4" fmla="*/ 125314 h 1194093"/>
                        <a:gd name="connsiteX0" fmla="*/ 378848 w 391885"/>
                        <a:gd name="connsiteY0" fmla="*/ 0 h 1268373"/>
                        <a:gd name="connsiteX1" fmla="*/ 391885 w 391885"/>
                        <a:gd name="connsiteY1" fmla="*/ 1185246 h 1268373"/>
                        <a:gd name="connsiteX2" fmla="*/ 11875 w 391885"/>
                        <a:gd name="connsiteY2" fmla="*/ 1268373 h 1268373"/>
                        <a:gd name="connsiteX3" fmla="*/ 0 w 391885"/>
                        <a:gd name="connsiteY3" fmla="*/ 74280 h 1268373"/>
                        <a:gd name="connsiteX4" fmla="*/ 378848 w 391885"/>
                        <a:gd name="connsiteY4" fmla="*/ 0 h 1268373"/>
                        <a:gd name="connsiteX0" fmla="*/ 414345 w 414345"/>
                        <a:gd name="connsiteY0" fmla="*/ 36606 h 1194093"/>
                        <a:gd name="connsiteX1" fmla="*/ 391885 w 414345"/>
                        <a:gd name="connsiteY1" fmla="*/ 1110966 h 1194093"/>
                        <a:gd name="connsiteX2" fmla="*/ 11875 w 414345"/>
                        <a:gd name="connsiteY2" fmla="*/ 1194093 h 1194093"/>
                        <a:gd name="connsiteX3" fmla="*/ 0 w 414345"/>
                        <a:gd name="connsiteY3" fmla="*/ 0 h 1194093"/>
                        <a:gd name="connsiteX4" fmla="*/ 414345 w 414345"/>
                        <a:gd name="connsiteY4" fmla="*/ 36606 h 1194093"/>
                        <a:gd name="connsiteX0" fmla="*/ 385948 w 391885"/>
                        <a:gd name="connsiteY0" fmla="*/ 0 h 1275765"/>
                        <a:gd name="connsiteX1" fmla="*/ 391885 w 391885"/>
                        <a:gd name="connsiteY1" fmla="*/ 1192638 h 1275765"/>
                        <a:gd name="connsiteX2" fmla="*/ 11875 w 391885"/>
                        <a:gd name="connsiteY2" fmla="*/ 1275765 h 1275765"/>
                        <a:gd name="connsiteX3" fmla="*/ 0 w 391885"/>
                        <a:gd name="connsiteY3" fmla="*/ 81672 h 1275765"/>
                        <a:gd name="connsiteX4" fmla="*/ 385948 w 391885"/>
                        <a:gd name="connsiteY4" fmla="*/ 0 h 1275765"/>
                        <a:gd name="connsiteX0" fmla="*/ 374073 w 380010"/>
                        <a:gd name="connsiteY0" fmla="*/ 302732 h 1578497"/>
                        <a:gd name="connsiteX1" fmla="*/ 380010 w 380010"/>
                        <a:gd name="connsiteY1" fmla="*/ 1495370 h 1578497"/>
                        <a:gd name="connsiteX2" fmla="*/ 0 w 380010"/>
                        <a:gd name="connsiteY2" fmla="*/ 1578497 h 1578497"/>
                        <a:gd name="connsiteX3" fmla="*/ 2323 w 380010"/>
                        <a:gd name="connsiteY3" fmla="*/ 0 h 1578497"/>
                        <a:gd name="connsiteX4" fmla="*/ 374073 w 380010"/>
                        <a:gd name="connsiteY4" fmla="*/ 302732 h 1578497"/>
                        <a:gd name="connsiteX0" fmla="*/ 374073 w 380010"/>
                        <a:gd name="connsiteY0" fmla="*/ 0 h 1674955"/>
                        <a:gd name="connsiteX1" fmla="*/ 380010 w 380010"/>
                        <a:gd name="connsiteY1" fmla="*/ 1591828 h 1674955"/>
                        <a:gd name="connsiteX2" fmla="*/ 0 w 380010"/>
                        <a:gd name="connsiteY2" fmla="*/ 1674955 h 1674955"/>
                        <a:gd name="connsiteX3" fmla="*/ 2323 w 380010"/>
                        <a:gd name="connsiteY3" fmla="*/ 96458 h 1674955"/>
                        <a:gd name="connsiteX4" fmla="*/ 374073 w 380010"/>
                        <a:gd name="connsiteY4" fmla="*/ 0 h 1674955"/>
                        <a:gd name="connsiteX0" fmla="*/ 333829 w 380010"/>
                        <a:gd name="connsiteY0" fmla="*/ 15289 h 1578497"/>
                        <a:gd name="connsiteX1" fmla="*/ 380010 w 380010"/>
                        <a:gd name="connsiteY1" fmla="*/ 1495370 h 1578497"/>
                        <a:gd name="connsiteX2" fmla="*/ 0 w 380010"/>
                        <a:gd name="connsiteY2" fmla="*/ 1578497 h 1578497"/>
                        <a:gd name="connsiteX3" fmla="*/ 2323 w 380010"/>
                        <a:gd name="connsiteY3" fmla="*/ 0 h 1578497"/>
                        <a:gd name="connsiteX4" fmla="*/ 333829 w 380010"/>
                        <a:gd name="connsiteY4" fmla="*/ 15289 h 1578497"/>
                        <a:gd name="connsiteX0" fmla="*/ 387487 w 387487"/>
                        <a:gd name="connsiteY0" fmla="*/ 0 h 1674956"/>
                        <a:gd name="connsiteX1" fmla="*/ 380010 w 387487"/>
                        <a:gd name="connsiteY1" fmla="*/ 1591829 h 1674956"/>
                        <a:gd name="connsiteX2" fmla="*/ 0 w 387487"/>
                        <a:gd name="connsiteY2" fmla="*/ 1674956 h 1674956"/>
                        <a:gd name="connsiteX3" fmla="*/ 2323 w 387487"/>
                        <a:gd name="connsiteY3" fmla="*/ 96459 h 1674956"/>
                        <a:gd name="connsiteX4" fmla="*/ 387487 w 387487"/>
                        <a:gd name="connsiteY4" fmla="*/ 0 h 1674956"/>
                        <a:gd name="connsiteX0" fmla="*/ 387487 w 387487"/>
                        <a:gd name="connsiteY0" fmla="*/ 0 h 1674956"/>
                        <a:gd name="connsiteX1" fmla="*/ 380010 w 387487"/>
                        <a:gd name="connsiteY1" fmla="*/ 1591829 h 1674956"/>
                        <a:gd name="connsiteX2" fmla="*/ 0 w 387487"/>
                        <a:gd name="connsiteY2" fmla="*/ 1674956 h 1674956"/>
                        <a:gd name="connsiteX3" fmla="*/ 2323 w 387487"/>
                        <a:gd name="connsiteY3" fmla="*/ 85668 h 1674956"/>
                        <a:gd name="connsiteX4" fmla="*/ 387487 w 387487"/>
                        <a:gd name="connsiteY4" fmla="*/ 0 h 1674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7487" h="1674956">
                          <a:moveTo>
                            <a:pt x="387487" y="0"/>
                          </a:moveTo>
                          <a:cubicBezTo>
                            <a:pt x="384995" y="530610"/>
                            <a:pt x="382502" y="1061219"/>
                            <a:pt x="380010" y="1591829"/>
                          </a:cubicBezTo>
                          <a:lnTo>
                            <a:pt x="0" y="1674956"/>
                          </a:lnTo>
                          <a:cubicBezTo>
                            <a:pt x="774" y="1148790"/>
                            <a:pt x="1549" y="611834"/>
                            <a:pt x="2323" y="85668"/>
                          </a:cubicBezTo>
                          <a:lnTo>
                            <a:pt x="387487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47000">
                          <a:srgbClr val="CCCC00"/>
                        </a:gs>
                        <a:gs pos="7000">
                          <a:srgbClr val="669900"/>
                        </a:gs>
                        <a:gs pos="68000">
                          <a:srgbClr val="D7EB00"/>
                        </a:gs>
                        <a:gs pos="89000">
                          <a:srgbClr val="99CC00"/>
                        </a:gs>
                      </a:gsLst>
                      <a:lin ang="4200000" scaled="0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sp>
                <p:nvSpPr>
                  <p:cNvPr id="32" name="任意多边形 31"/>
                  <p:cNvSpPr/>
                  <p:nvPr/>
                </p:nvSpPr>
                <p:spPr>
                  <a:xfrm>
                    <a:off x="3889703" y="3694176"/>
                    <a:ext cx="0" cy="1450848"/>
                  </a:xfrm>
                  <a:custGeom>
                    <a:avLst/>
                    <a:gdLst>
                      <a:gd name="connsiteX0" fmla="*/ 0 w 0"/>
                      <a:gd name="connsiteY0" fmla="*/ 0 h 1450848"/>
                      <a:gd name="connsiteX1" fmla="*/ 0 w 0"/>
                      <a:gd name="connsiteY1" fmla="*/ 1450848 h 1450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450848">
                        <a:moveTo>
                          <a:pt x="0" y="0"/>
                        </a:moveTo>
                        <a:lnTo>
                          <a:pt x="0" y="1450848"/>
                        </a:lnTo>
                      </a:path>
                    </a:pathLst>
                  </a:custGeom>
                  <a:noFill/>
                  <a:ln w="25400" cap="flat" cmpd="sng" algn="ctr">
                    <a:gradFill>
                      <a:gsLst>
                        <a:gs pos="0">
                          <a:sysClr val="window" lastClr="FFFFFF">
                            <a:alpha val="0"/>
                          </a:sysClr>
                        </a:gs>
                        <a:gs pos="50000">
                          <a:sysClr val="window" lastClr="FFFFFF">
                            <a:alpha val="67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lin ang="5400000" scaled="0"/>
                    </a:gra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" name="矩形 1"/>
            <p:cNvSpPr/>
            <p:nvPr/>
          </p:nvSpPr>
          <p:spPr>
            <a:xfrm>
              <a:off x="3419872" y="4586352"/>
              <a:ext cx="87458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实</a:t>
              </a:r>
              <a:endParaRPr lang="en-US" altLang="zh-CN" sz="2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际</a:t>
              </a:r>
              <a:endParaRPr lang="en-US" altLang="zh-CN" sz="2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发</a:t>
              </a:r>
              <a:endParaRPr lang="en-US" altLang="zh-CN" sz="2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展</a:t>
              </a:r>
              <a:endParaRPr lang="en-US" altLang="zh-CN" sz="2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水</a:t>
              </a:r>
              <a:endParaRPr lang="en-US" altLang="zh-CN" sz="2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平</a:t>
              </a:r>
              <a:endParaRPr lang="zh-CN" altLang="en-US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3573016"/>
              <a:ext cx="43585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最近</a:t>
              </a:r>
              <a:endParaRPr lang="en-US" altLang="zh-CN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发展区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271226" y="3010413"/>
              <a:ext cx="4858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潜在发展水平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04" y="0"/>
            <a:ext cx="1514696" cy="14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9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54"/>
          <p:cNvGrpSpPr>
            <a:grpSpLocks/>
          </p:cNvGrpSpPr>
          <p:nvPr/>
        </p:nvGrpSpPr>
        <p:grpSpPr bwMode="auto">
          <a:xfrm>
            <a:off x="3180463" y="452940"/>
            <a:ext cx="2711378" cy="591885"/>
            <a:chOff x="766" y="950"/>
            <a:chExt cx="2738" cy="311"/>
          </a:xfrm>
        </p:grpSpPr>
        <p:grpSp>
          <p:nvGrpSpPr>
            <p:cNvPr id="143" name="Group 56"/>
            <p:cNvGrpSpPr>
              <a:grpSpLocks/>
            </p:cNvGrpSpPr>
            <p:nvPr/>
          </p:nvGrpSpPr>
          <p:grpSpPr bwMode="auto">
            <a:xfrm>
              <a:off x="766" y="965"/>
              <a:ext cx="2495" cy="296"/>
              <a:chOff x="1161" y="1572"/>
              <a:chExt cx="3206" cy="338"/>
            </a:xfrm>
          </p:grpSpPr>
          <p:sp>
            <p:nvSpPr>
              <p:cNvPr id="145" name="AutoShape 57"/>
              <p:cNvSpPr>
                <a:spLocks noChangeArrowheads="1"/>
              </p:cNvSpPr>
              <p:nvPr/>
            </p:nvSpPr>
            <p:spPr bwMode="gray">
              <a:xfrm>
                <a:off x="1161" y="1572"/>
                <a:ext cx="3206" cy="33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6" name="AutoShape 58"/>
              <p:cNvSpPr>
                <a:spLocks noChangeArrowheads="1"/>
              </p:cNvSpPr>
              <p:nvPr/>
            </p:nvSpPr>
            <p:spPr bwMode="gray">
              <a:xfrm>
                <a:off x="1171" y="1578"/>
                <a:ext cx="3187" cy="152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4" name="Text Box 63"/>
            <p:cNvSpPr txBox="1">
              <a:spLocks noChangeArrowheads="1"/>
            </p:cNvSpPr>
            <p:nvPr/>
          </p:nvSpPr>
          <p:spPr bwMode="auto">
            <a:xfrm>
              <a:off x="1056" y="950"/>
              <a:ext cx="2448" cy="3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教学环节</a:t>
              </a:r>
            </a:p>
          </p:txBody>
        </p:sp>
      </p:grp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25" y="0"/>
            <a:ext cx="1606975" cy="148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1" name="组合 180"/>
          <p:cNvGrpSpPr/>
          <p:nvPr/>
        </p:nvGrpSpPr>
        <p:grpSpPr>
          <a:xfrm>
            <a:off x="7590118" y="1852452"/>
            <a:ext cx="1125286" cy="3648250"/>
            <a:chOff x="7264398" y="1714488"/>
            <a:chExt cx="1125286" cy="3648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36" name="Line 62"/>
            <p:cNvSpPr>
              <a:spLocks noChangeShapeType="1"/>
            </p:cNvSpPr>
            <p:nvPr/>
          </p:nvSpPr>
          <p:spPr bwMode="auto">
            <a:xfrm>
              <a:off x="7879593" y="221005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7286644" y="4209134"/>
              <a:ext cx="1103040" cy="1153604"/>
              <a:chOff x="7429400" y="4209134"/>
              <a:chExt cx="1103040" cy="1153604"/>
            </a:xfrm>
          </p:grpSpPr>
          <p:grpSp>
            <p:nvGrpSpPr>
              <p:cNvPr id="134" name="Group 48"/>
              <p:cNvGrpSpPr>
                <a:grpSpLocks/>
              </p:cNvGrpSpPr>
              <p:nvPr/>
            </p:nvGrpSpPr>
            <p:grpSpPr bwMode="auto">
              <a:xfrm>
                <a:off x="7429400" y="4209134"/>
                <a:ext cx="1103040" cy="1153604"/>
                <a:chOff x="144" y="1246"/>
                <a:chExt cx="1056" cy="912"/>
              </a:xfrm>
            </p:grpSpPr>
            <p:sp>
              <p:nvSpPr>
                <p:cNvPr id="139" name="AutoShape 29"/>
                <p:cNvSpPr>
                  <a:spLocks noChangeArrowheads="1"/>
                </p:cNvSpPr>
                <p:nvPr/>
              </p:nvSpPr>
              <p:spPr bwMode="auto">
                <a:xfrm>
                  <a:off x="190" y="1246"/>
                  <a:ext cx="864" cy="912"/>
                </a:xfrm>
                <a:prstGeom prst="flowChartAlternateProcess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anchor="ctr"/>
                <a:lstStyle/>
                <a:p>
                  <a:endPara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4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4" y="1365"/>
                  <a:ext cx="1056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7463525" y="4310097"/>
                <a:ext cx="1055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课后反思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7264398" y="171448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环节</a:t>
              </a:r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7385792" y="2857496"/>
              <a:ext cx="951054" cy="763938"/>
              <a:chOff x="1206624" y="3619496"/>
              <a:chExt cx="951054" cy="763938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1206624" y="3619496"/>
                <a:ext cx="951054" cy="763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57946" y="3651680"/>
                <a:ext cx="519670" cy="646331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思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1" name="Line 62"/>
            <p:cNvSpPr>
              <a:spLocks noChangeShapeType="1"/>
            </p:cNvSpPr>
            <p:nvPr/>
          </p:nvSpPr>
          <p:spPr bwMode="auto">
            <a:xfrm>
              <a:off x="7883565" y="363881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21256" y="1852452"/>
            <a:ext cx="1461820" cy="3648250"/>
            <a:chOff x="395536" y="1714488"/>
            <a:chExt cx="1461820" cy="36482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>
              <a:off x="1425356" y="3228936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446" name="Line 62"/>
            <p:cNvSpPr>
              <a:spLocks noChangeShapeType="1"/>
            </p:cNvSpPr>
            <p:nvPr/>
          </p:nvSpPr>
          <p:spPr bwMode="auto">
            <a:xfrm>
              <a:off x="894817" y="221005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444624" y="4209134"/>
              <a:ext cx="1103040" cy="1153604"/>
              <a:chOff x="444624" y="4209134"/>
              <a:chExt cx="1103040" cy="1153604"/>
            </a:xfrm>
          </p:grpSpPr>
          <p:grpSp>
            <p:nvGrpSpPr>
              <p:cNvPr id="16432" name="Group 48"/>
              <p:cNvGrpSpPr>
                <a:grpSpLocks/>
              </p:cNvGrpSpPr>
              <p:nvPr/>
            </p:nvGrpSpPr>
            <p:grpSpPr bwMode="auto">
              <a:xfrm>
                <a:off x="444624" y="4209134"/>
                <a:ext cx="1103040" cy="1153604"/>
                <a:chOff x="144" y="1246"/>
                <a:chExt cx="1056" cy="912"/>
              </a:xfrm>
            </p:grpSpPr>
            <p:sp>
              <p:nvSpPr>
                <p:cNvPr id="16413" name="AutoShape 29"/>
                <p:cNvSpPr>
                  <a:spLocks noChangeArrowheads="1"/>
                </p:cNvSpPr>
                <p:nvPr/>
              </p:nvSpPr>
              <p:spPr bwMode="auto">
                <a:xfrm>
                  <a:off x="190" y="1246"/>
                  <a:ext cx="864" cy="912"/>
                </a:xfrm>
                <a:prstGeom prst="flowChartAlternateProcess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anchor="ctr"/>
                <a:lstStyle/>
                <a:p>
                  <a:endPara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64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4" y="1365"/>
                  <a:ext cx="1056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478749" y="4310097"/>
                <a:ext cx="1055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生活</a:t>
                </a:r>
                <a:endParaRPr lang="en-US" altLang="zh-CN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  <a:p>
                <a:pPr algn="ctr"/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导入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444624" y="2857496"/>
              <a:ext cx="951054" cy="763938"/>
              <a:chOff x="444624" y="2857496"/>
              <a:chExt cx="951054" cy="76393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44624" y="2857496"/>
                <a:ext cx="951054" cy="763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95946" y="2889680"/>
                <a:ext cx="519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95536" y="171448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环节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Line 62"/>
            <p:cNvSpPr>
              <a:spLocks noChangeShapeType="1"/>
            </p:cNvSpPr>
            <p:nvPr/>
          </p:nvSpPr>
          <p:spPr bwMode="auto">
            <a:xfrm>
              <a:off x="898789" y="363881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9" name="Line 67"/>
            <p:cNvSpPr>
              <a:spLocks noChangeShapeType="1"/>
            </p:cNvSpPr>
            <p:nvPr/>
          </p:nvSpPr>
          <p:spPr bwMode="auto">
            <a:xfrm>
              <a:off x="1401018" y="4786322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2095028" y="1852452"/>
            <a:ext cx="1467536" cy="3648250"/>
            <a:chOff x="1769308" y="1714488"/>
            <a:chExt cx="1467536" cy="3648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102" name="Group 48"/>
            <p:cNvGrpSpPr>
              <a:grpSpLocks/>
            </p:cNvGrpSpPr>
            <p:nvPr/>
          </p:nvGrpSpPr>
          <p:grpSpPr bwMode="auto">
            <a:xfrm>
              <a:off x="1812906" y="4209134"/>
              <a:ext cx="1103040" cy="1153604"/>
              <a:chOff x="144" y="1246"/>
              <a:chExt cx="1056" cy="912"/>
            </a:xfrm>
          </p:grpSpPr>
          <p:sp>
            <p:nvSpPr>
              <p:cNvPr id="107" name="AutoShape 29"/>
              <p:cNvSpPr>
                <a:spLocks noChangeArrowheads="1"/>
              </p:cNvSpPr>
              <p:nvPr/>
            </p:nvSpPr>
            <p:spPr bwMode="auto">
              <a:xfrm>
                <a:off x="190" y="1246"/>
                <a:ext cx="864" cy="912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 anchor="ctr"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8" name="Text Box 30"/>
              <p:cNvSpPr txBox="1">
                <a:spLocks noChangeArrowheads="1"/>
              </p:cNvSpPr>
              <p:nvPr/>
            </p:nvSpPr>
            <p:spPr bwMode="auto">
              <a:xfrm>
                <a:off x="144" y="1365"/>
                <a:ext cx="1056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4" name="Line 62"/>
            <p:cNvSpPr>
              <a:spLocks noChangeShapeType="1"/>
            </p:cNvSpPr>
            <p:nvPr/>
          </p:nvSpPr>
          <p:spPr bwMode="auto">
            <a:xfrm>
              <a:off x="2291772" y="221005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94992" y="4310097"/>
              <a:ext cx="1055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体验</a:t>
              </a:r>
              <a:endPara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探究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769308" y="171448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环节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6" name="Line 67"/>
            <p:cNvSpPr>
              <a:spLocks noChangeShapeType="1"/>
            </p:cNvSpPr>
            <p:nvPr/>
          </p:nvSpPr>
          <p:spPr bwMode="auto">
            <a:xfrm>
              <a:off x="2804844" y="3228936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1832858" y="2857496"/>
              <a:ext cx="951054" cy="763938"/>
              <a:chOff x="597024" y="3009896"/>
              <a:chExt cx="951054" cy="76393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597024" y="3009896"/>
                <a:ext cx="951054" cy="763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48346" y="3042080"/>
                <a:ext cx="519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探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7" name="Line 62"/>
            <p:cNvSpPr>
              <a:spLocks noChangeShapeType="1"/>
            </p:cNvSpPr>
            <p:nvPr/>
          </p:nvSpPr>
          <p:spPr bwMode="auto">
            <a:xfrm>
              <a:off x="2295744" y="363881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7" name="Line 67"/>
            <p:cNvSpPr>
              <a:spLocks noChangeShapeType="1"/>
            </p:cNvSpPr>
            <p:nvPr/>
          </p:nvSpPr>
          <p:spPr bwMode="auto">
            <a:xfrm>
              <a:off x="2780506" y="4786322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3468800" y="1852452"/>
            <a:ext cx="1473252" cy="3648250"/>
            <a:chOff x="3143080" y="1714488"/>
            <a:chExt cx="1473252" cy="3648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2" name="Line 62"/>
            <p:cNvSpPr>
              <a:spLocks noChangeShapeType="1"/>
            </p:cNvSpPr>
            <p:nvPr/>
          </p:nvSpPr>
          <p:spPr bwMode="auto">
            <a:xfrm>
              <a:off x="3688727" y="221005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3181188" y="4209134"/>
              <a:ext cx="1103651" cy="1153604"/>
              <a:chOff x="3238534" y="4209134"/>
              <a:chExt cx="1103651" cy="1153604"/>
            </a:xfrm>
          </p:grpSpPr>
          <p:grpSp>
            <p:nvGrpSpPr>
              <p:cNvPr id="110" name="Group 48"/>
              <p:cNvGrpSpPr>
                <a:grpSpLocks/>
              </p:cNvGrpSpPr>
              <p:nvPr/>
            </p:nvGrpSpPr>
            <p:grpSpPr bwMode="auto">
              <a:xfrm>
                <a:off x="3238534" y="4209134"/>
                <a:ext cx="1103040" cy="1153604"/>
                <a:chOff x="144" y="1246"/>
                <a:chExt cx="1056" cy="912"/>
              </a:xfrm>
            </p:grpSpPr>
            <p:sp>
              <p:nvSpPr>
                <p:cNvPr id="115" name="AutoShape 29"/>
                <p:cNvSpPr>
                  <a:spLocks noChangeArrowheads="1"/>
                </p:cNvSpPr>
                <p:nvPr/>
              </p:nvSpPr>
              <p:spPr bwMode="auto">
                <a:xfrm>
                  <a:off x="190" y="1246"/>
                  <a:ext cx="864" cy="912"/>
                </a:xfrm>
                <a:prstGeom prst="flowChartAlternateProcess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anchor="ctr"/>
                <a:lstStyle/>
                <a:p>
                  <a:endPara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1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4" y="1365"/>
                  <a:ext cx="1056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3287125" y="4310097"/>
                <a:ext cx="1055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质疑析疑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3143080" y="171448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环节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9" name="Line 67"/>
            <p:cNvSpPr>
              <a:spLocks noChangeShapeType="1"/>
            </p:cNvSpPr>
            <p:nvPr/>
          </p:nvSpPr>
          <p:spPr bwMode="auto">
            <a:xfrm>
              <a:off x="4184332" y="3228936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3221092" y="2857496"/>
              <a:ext cx="951054" cy="763938"/>
              <a:chOff x="749424" y="3162296"/>
              <a:chExt cx="951054" cy="763938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749424" y="3162296"/>
                <a:ext cx="951054" cy="763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900746" y="3194480"/>
                <a:ext cx="519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疑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Line 62"/>
            <p:cNvSpPr>
              <a:spLocks noChangeShapeType="1"/>
            </p:cNvSpPr>
            <p:nvPr/>
          </p:nvSpPr>
          <p:spPr bwMode="auto">
            <a:xfrm>
              <a:off x="3692699" y="363881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8" name="Line 67"/>
            <p:cNvSpPr>
              <a:spLocks noChangeShapeType="1"/>
            </p:cNvSpPr>
            <p:nvPr/>
          </p:nvSpPr>
          <p:spPr bwMode="auto">
            <a:xfrm>
              <a:off x="4159994" y="4786322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4842572" y="1852452"/>
            <a:ext cx="1478968" cy="3648250"/>
            <a:chOff x="4516852" y="1714488"/>
            <a:chExt cx="1478968" cy="3648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20" name="Line 62"/>
            <p:cNvSpPr>
              <a:spLocks noChangeShapeType="1"/>
            </p:cNvSpPr>
            <p:nvPr/>
          </p:nvSpPr>
          <p:spPr bwMode="auto">
            <a:xfrm>
              <a:off x="5085682" y="221005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3" name="组合 172"/>
            <p:cNvGrpSpPr/>
            <p:nvPr/>
          </p:nvGrpSpPr>
          <p:grpSpPr>
            <a:xfrm>
              <a:off x="4550081" y="4209134"/>
              <a:ext cx="1103040" cy="1153604"/>
              <a:chOff x="4635489" y="4209134"/>
              <a:chExt cx="1103040" cy="1153604"/>
            </a:xfrm>
          </p:grpSpPr>
          <p:grpSp>
            <p:nvGrpSpPr>
              <p:cNvPr id="118" name="Group 48"/>
              <p:cNvGrpSpPr>
                <a:grpSpLocks/>
              </p:cNvGrpSpPr>
              <p:nvPr/>
            </p:nvGrpSpPr>
            <p:grpSpPr bwMode="auto">
              <a:xfrm>
                <a:off x="4635489" y="4209134"/>
                <a:ext cx="1103040" cy="1153604"/>
                <a:chOff x="144" y="1246"/>
                <a:chExt cx="1056" cy="912"/>
              </a:xfrm>
            </p:grpSpPr>
            <p:sp>
              <p:nvSpPr>
                <p:cNvPr id="123" name="AutoShape 29"/>
                <p:cNvSpPr>
                  <a:spLocks noChangeArrowheads="1"/>
                </p:cNvSpPr>
                <p:nvPr/>
              </p:nvSpPr>
              <p:spPr bwMode="auto">
                <a:xfrm>
                  <a:off x="190" y="1246"/>
                  <a:ext cx="864" cy="912"/>
                </a:xfrm>
                <a:prstGeom prst="flowChartAlternateProcess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anchor="ctr"/>
                <a:lstStyle/>
                <a:p>
                  <a:endPara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4" y="1365"/>
                  <a:ext cx="1056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4679258" y="4310097"/>
                <a:ext cx="1055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总结提升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4516852" y="171448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环节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2" name="Line 67"/>
            <p:cNvSpPr>
              <a:spLocks noChangeShapeType="1"/>
            </p:cNvSpPr>
            <p:nvPr/>
          </p:nvSpPr>
          <p:spPr bwMode="auto">
            <a:xfrm>
              <a:off x="5563820" y="3228936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609326" y="2857496"/>
              <a:ext cx="951054" cy="763938"/>
              <a:chOff x="901824" y="3314696"/>
              <a:chExt cx="951054" cy="763938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901824" y="3314696"/>
                <a:ext cx="951054" cy="763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053146" y="3346880"/>
                <a:ext cx="519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升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9" name="Line 62"/>
            <p:cNvSpPr>
              <a:spLocks noChangeShapeType="1"/>
            </p:cNvSpPr>
            <p:nvPr/>
          </p:nvSpPr>
          <p:spPr bwMode="auto">
            <a:xfrm>
              <a:off x="5089654" y="363881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9" name="Line 67"/>
            <p:cNvSpPr>
              <a:spLocks noChangeShapeType="1"/>
            </p:cNvSpPr>
            <p:nvPr/>
          </p:nvSpPr>
          <p:spPr bwMode="auto">
            <a:xfrm>
              <a:off x="5500694" y="4786322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6216344" y="1852452"/>
            <a:ext cx="1484685" cy="3648250"/>
            <a:chOff x="5890624" y="1714488"/>
            <a:chExt cx="1484685" cy="3648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28" name="Line 62"/>
            <p:cNvSpPr>
              <a:spLocks noChangeShapeType="1"/>
            </p:cNvSpPr>
            <p:nvPr/>
          </p:nvSpPr>
          <p:spPr bwMode="auto">
            <a:xfrm>
              <a:off x="6482637" y="221005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5918363" y="4209134"/>
              <a:ext cx="1103040" cy="1153604"/>
              <a:chOff x="6032444" y="4209134"/>
              <a:chExt cx="1103040" cy="1153604"/>
            </a:xfrm>
          </p:grpSpPr>
          <p:grpSp>
            <p:nvGrpSpPr>
              <p:cNvPr id="126" name="Group 48"/>
              <p:cNvGrpSpPr>
                <a:grpSpLocks/>
              </p:cNvGrpSpPr>
              <p:nvPr/>
            </p:nvGrpSpPr>
            <p:grpSpPr bwMode="auto">
              <a:xfrm>
                <a:off x="6032444" y="4209134"/>
                <a:ext cx="1103040" cy="1153604"/>
                <a:chOff x="144" y="1246"/>
                <a:chExt cx="1056" cy="912"/>
              </a:xfrm>
            </p:grpSpPr>
            <p:sp>
              <p:nvSpPr>
                <p:cNvPr id="131" name="AutoShape 29"/>
                <p:cNvSpPr>
                  <a:spLocks noChangeArrowheads="1"/>
                </p:cNvSpPr>
                <p:nvPr/>
              </p:nvSpPr>
              <p:spPr bwMode="auto">
                <a:xfrm>
                  <a:off x="190" y="1246"/>
                  <a:ext cx="864" cy="912"/>
                </a:xfrm>
                <a:prstGeom prst="flowChartAlternateProcess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anchor="ctr"/>
                <a:lstStyle/>
                <a:p>
                  <a:endPara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4" y="1365"/>
                  <a:ext cx="1056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6071391" y="4310097"/>
                <a:ext cx="1055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学以致用</a:t>
                </a:r>
                <a:endPara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5890624" y="171448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环节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5" name="Line 67"/>
            <p:cNvSpPr>
              <a:spLocks noChangeShapeType="1"/>
            </p:cNvSpPr>
            <p:nvPr/>
          </p:nvSpPr>
          <p:spPr bwMode="auto">
            <a:xfrm>
              <a:off x="6943309" y="3228936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5997560" y="2857496"/>
              <a:ext cx="951054" cy="763938"/>
              <a:chOff x="1054224" y="3467096"/>
              <a:chExt cx="951054" cy="763938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054224" y="3467096"/>
                <a:ext cx="951054" cy="763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205546" y="3499280"/>
                <a:ext cx="519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0" name="Line 62"/>
            <p:cNvSpPr>
              <a:spLocks noChangeShapeType="1"/>
            </p:cNvSpPr>
            <p:nvPr/>
          </p:nvSpPr>
          <p:spPr bwMode="auto">
            <a:xfrm>
              <a:off x="6486609" y="3638818"/>
              <a:ext cx="0" cy="576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0" name="Line 67"/>
            <p:cNvSpPr>
              <a:spLocks noChangeShapeType="1"/>
            </p:cNvSpPr>
            <p:nvPr/>
          </p:nvSpPr>
          <p:spPr bwMode="auto">
            <a:xfrm>
              <a:off x="6858016" y="4786322"/>
              <a:ext cx="432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6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817761" y="1465405"/>
            <a:ext cx="38576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noProof="1">
              <a:solidFill>
                <a:sysClr val="window" lastClr="FFFFFF"/>
              </a:solidFill>
              <a:latin typeface="Calibri" pitchFamily="34" charset="0"/>
              <a:ea typeface="ＭＳ Ｐゴシック" pitchFamily="-97" charset="-128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746823" y="1465405"/>
            <a:ext cx="3857625" cy="2968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b="1" noProof="1">
              <a:latin typeface="Calibri" pitchFamily="-10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817761" y="3465655"/>
            <a:ext cx="3857625" cy="29686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600" b="1" noProof="1">
              <a:solidFill>
                <a:srgbClr val="000000"/>
              </a:solidFill>
              <a:latin typeface="Calibri" pitchFamily="-10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585987" y="142852"/>
            <a:ext cx="3000396" cy="604541"/>
            <a:chOff x="5572132" y="142852"/>
            <a:chExt cx="3000396" cy="604541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572132" y="142852"/>
              <a:ext cx="3000396" cy="4557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noProof="1">
                <a:solidFill>
                  <a:srgbClr val="FF0000"/>
                </a:solidFill>
                <a:latin typeface="Calibri" pitchFamily="34" charset="0"/>
                <a:ea typeface="ＭＳ Ｐゴシック" pitchFamily="-97" charset="-128"/>
              </a:endParaRP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5775304" y="285728"/>
              <a:ext cx="26404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b="1" baseline="30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腐蚀电路板回收铜</a:t>
              </a:r>
              <a:endParaRPr lang="en-US" altLang="zh-CN" sz="3600" b="1" baseline="300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21" name="Picture 11" descr="C:\Users\teacher\AppData\Roaming\Tencent\Users\75579579\QQ\WinTemp\RichOle\SZUD6$%D02EE{[0GU073H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1557"/>
            <a:ext cx="29892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1" y="3638967"/>
            <a:ext cx="2965825" cy="22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组合 51"/>
          <p:cNvGrpSpPr/>
          <p:nvPr/>
        </p:nvGrpSpPr>
        <p:grpSpPr>
          <a:xfrm>
            <a:off x="299575" y="3162306"/>
            <a:ext cx="3371441" cy="461665"/>
            <a:chOff x="299575" y="3429877"/>
            <a:chExt cx="3371441" cy="461665"/>
          </a:xfrm>
        </p:grpSpPr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474487" y="3431163"/>
              <a:ext cx="2968360" cy="4557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noProof="1">
                <a:solidFill>
                  <a:sysClr val="window" lastClr="FFFFFF"/>
                </a:solidFill>
                <a:latin typeface="Calibri" pitchFamily="34" charset="0"/>
                <a:ea typeface="ＭＳ Ｐゴシック" pitchFamily="-97" charset="-128"/>
              </a:endParaRPr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299575" y="3429877"/>
              <a:ext cx="33714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spc="-280" baseline="300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zh-CN" altLang="en-US" sz="2400" b="1" spc="-28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水银可用</a:t>
              </a:r>
              <a:r>
                <a:rPr lang="zh-CN" altLang="en-US" sz="2400" b="1" spc="-28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硫或氯化铁吸收</a:t>
              </a:r>
              <a:endParaRPr lang="en-US" altLang="zh-CN" sz="2400" b="1" spc="-28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80" y="3562275"/>
            <a:ext cx="3049072" cy="230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组合 50"/>
          <p:cNvGrpSpPr/>
          <p:nvPr/>
        </p:nvGrpSpPr>
        <p:grpSpPr>
          <a:xfrm>
            <a:off x="5562603" y="3087828"/>
            <a:ext cx="3039798" cy="470193"/>
            <a:chOff x="5604168" y="3258414"/>
            <a:chExt cx="3039798" cy="470193"/>
          </a:xfrm>
        </p:grpSpPr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5604168" y="3258414"/>
              <a:ext cx="3039798" cy="4557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noProof="1">
                <a:solidFill>
                  <a:srgbClr val="FFFF00"/>
                </a:solidFill>
                <a:latin typeface="Calibri" pitchFamily="34" charset="0"/>
                <a:ea typeface="ＭＳ Ｐゴシック" pitchFamily="-97" charset="-128"/>
              </a:endParaRPr>
            </a:p>
          </p:txBody>
        </p:sp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5786292" y="3266942"/>
              <a:ext cx="2482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b="1" baseline="300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制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氢氧化铁胶体</a:t>
              </a:r>
              <a:endPara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29" name="Picture 1" descr="C:\Users\teacher\AppData\Roaming\Tencent\Users\75579579\QQ\WinTemp\RichOle\[G$_$~F7TA6FMT0S{5L7$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8" y="666074"/>
            <a:ext cx="2840616" cy="22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475374" y="186730"/>
            <a:ext cx="2830926" cy="4557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noProof="1">
              <a:solidFill>
                <a:srgbClr val="FFFF00"/>
              </a:solidFill>
              <a:latin typeface="Calibri" pitchFamily="34" charset="0"/>
              <a:ea typeface="ＭＳ Ｐゴシック" pitchFamily="-97" charset="-128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69569" y="214145"/>
            <a:ext cx="178792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显色反应</a:t>
            </a:r>
            <a:endParaRPr lang="zh-CN" altLang="en-US" sz="2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1" name="组合 113"/>
          <p:cNvGrpSpPr>
            <a:grpSpLocks/>
          </p:cNvGrpSpPr>
          <p:nvPr/>
        </p:nvGrpSpPr>
        <p:grpSpPr bwMode="auto">
          <a:xfrm>
            <a:off x="3629452" y="2302010"/>
            <a:ext cx="1799804" cy="1588635"/>
            <a:chOff x="637411" y="783823"/>
            <a:chExt cx="1267876" cy="1163639"/>
          </a:xfrm>
        </p:grpSpPr>
        <p:grpSp>
          <p:nvGrpSpPr>
            <p:cNvPr id="32" name="组合 1068"/>
            <p:cNvGrpSpPr>
              <a:grpSpLocks/>
            </p:cNvGrpSpPr>
            <p:nvPr/>
          </p:nvGrpSpPr>
          <p:grpSpPr bwMode="auto">
            <a:xfrm>
              <a:off x="637411" y="783823"/>
              <a:ext cx="1267876" cy="1163639"/>
              <a:chOff x="1334074" y="1482667"/>
              <a:chExt cx="1268089" cy="1164431"/>
            </a:xfrm>
          </p:grpSpPr>
          <p:sp>
            <p:nvSpPr>
              <p:cNvPr id="35" name="Oval 22"/>
              <p:cNvSpPr>
                <a:spLocks noChangeArrowheads="1"/>
              </p:cNvSpPr>
              <p:nvPr/>
            </p:nvSpPr>
            <p:spPr bwMode="auto">
              <a:xfrm>
                <a:off x="1334074" y="1482667"/>
                <a:ext cx="1171772" cy="11644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sz="240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6" name="TextBox 1066"/>
              <p:cNvSpPr txBox="1">
                <a:spLocks noChangeArrowheads="1"/>
              </p:cNvSpPr>
              <p:nvPr/>
            </p:nvSpPr>
            <p:spPr bwMode="auto">
              <a:xfrm>
                <a:off x="1450234" y="2203292"/>
                <a:ext cx="1151929" cy="390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生活导入</a:t>
                </a:r>
                <a:endParaRPr 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3" name="TextBox 1066"/>
            <p:cNvSpPr txBox="1">
              <a:spLocks noChangeArrowheads="1"/>
            </p:cNvSpPr>
            <p:nvPr/>
          </p:nvSpPr>
          <p:spPr bwMode="auto">
            <a:xfrm>
              <a:off x="957356" y="1118756"/>
              <a:ext cx="525793" cy="5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导</a:t>
              </a:r>
              <a:endParaRPr lang="en-US" sz="36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TextBox 1066"/>
            <p:cNvSpPr txBox="1">
              <a:spLocks noChangeArrowheads="1"/>
            </p:cNvSpPr>
            <p:nvPr/>
          </p:nvSpPr>
          <p:spPr bwMode="auto">
            <a:xfrm>
              <a:off x="838463" y="835742"/>
              <a:ext cx="791823" cy="38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800" b="1" dirty="0" smtClean="0">
                  <a:latin typeface="方正超粗黑简体" charset="-122"/>
                  <a:ea typeface="方正超粗黑简体" charset="-122"/>
                </a:rPr>
                <a:t>1</a:t>
              </a:r>
              <a:endParaRPr lang="en-US" altLang="zh-CN" sz="2800" b="1" dirty="0">
                <a:latin typeface="方正超粗黑简体" charset="-122"/>
                <a:ea typeface="方正超粗黑简体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1520" y="592933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设计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意图：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培养学生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立体式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发散思维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，并学会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思维导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图完善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Fe</a:t>
            </a:r>
            <a:r>
              <a:rPr lang="en-US" altLang="zh-CN" sz="28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3+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的性质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5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7158" y="170562"/>
            <a:ext cx="8623124" cy="4048720"/>
            <a:chOff x="357158" y="170562"/>
            <a:chExt cx="8623124" cy="4048720"/>
          </a:xfrm>
        </p:grpSpPr>
        <p:pic>
          <p:nvPicPr>
            <p:cNvPr id="2" name="图片 1" descr="C:\Users\teacher\AppData\Roaming\Tencent\Users\75579579\QQ\WinTemp\RichOle\A4CKL[F_]F%W6Y(%PC~$8DM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14290"/>
              <a:ext cx="4271039" cy="3966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图片 2" descr="C:\Users\teacher\AppData\Roaming\Tencent\Users\75579579\QQ\WinTemp\RichOle\TC(U}M}YJ}74I)NX)T517MT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821" y="170562"/>
              <a:ext cx="4140461" cy="40487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组合 1068"/>
            <p:cNvGrpSpPr>
              <a:grpSpLocks/>
            </p:cNvGrpSpPr>
            <p:nvPr/>
          </p:nvGrpSpPr>
          <p:grpSpPr bwMode="auto">
            <a:xfrm>
              <a:off x="4057785" y="219055"/>
              <a:ext cx="1507220" cy="1440160"/>
              <a:chOff x="1334074" y="1482666"/>
              <a:chExt cx="1171772" cy="1164431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334074" y="1482666"/>
                <a:ext cx="1171772" cy="11644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sz="240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0" name="TextBox 1066"/>
              <p:cNvSpPr txBox="1">
                <a:spLocks noChangeArrowheads="1"/>
              </p:cNvSpPr>
              <p:nvPr/>
            </p:nvSpPr>
            <p:spPr bwMode="auto">
              <a:xfrm>
                <a:off x="1505845" y="1624640"/>
                <a:ext cx="680147" cy="696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dirty="0" smtClean="0">
                    <a:latin typeface="微软雅黑" pitchFamily="34" charset="-122"/>
                    <a:ea typeface="微软雅黑" pitchFamily="34" charset="-122"/>
                  </a:rPr>
                  <a:t>学生</a:t>
                </a:r>
                <a:endParaRPr lang="en-US" altLang="zh-CN" sz="32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zh-CN" altLang="en-US" sz="3200" b="1" dirty="0" smtClean="0">
                    <a:latin typeface="微软雅黑" pitchFamily="34" charset="-122"/>
                    <a:ea typeface="微软雅黑" pitchFamily="34" charset="-122"/>
                  </a:rPr>
                  <a:t>归纳</a:t>
                </a:r>
                <a:endParaRPr lang="en-US" sz="32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12185" y="2500306"/>
            <a:ext cx="7808811" cy="4256826"/>
            <a:chOff x="689148" y="2157701"/>
            <a:chExt cx="7808811" cy="4256826"/>
          </a:xfrm>
        </p:grpSpPr>
        <p:grpSp>
          <p:nvGrpSpPr>
            <p:cNvPr id="4" name="组合 3"/>
            <p:cNvGrpSpPr/>
            <p:nvPr/>
          </p:nvGrpSpPr>
          <p:grpSpPr>
            <a:xfrm>
              <a:off x="689148" y="2166055"/>
              <a:ext cx="7808811" cy="4248472"/>
              <a:chOff x="869680" y="2070871"/>
              <a:chExt cx="7808811" cy="424847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680" y="2070871"/>
                <a:ext cx="7808811" cy="4248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066"/>
              <p:cNvSpPr txBox="1">
                <a:spLocks noChangeArrowheads="1"/>
              </p:cNvSpPr>
              <p:nvPr/>
            </p:nvSpPr>
            <p:spPr bwMode="auto">
              <a:xfrm>
                <a:off x="5254039" y="4578981"/>
                <a:ext cx="1847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3563888" y="2157701"/>
              <a:ext cx="2279613" cy="81700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实时板书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156176" y="3759005"/>
            <a:ext cx="2160240" cy="1872208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29058" y="5786454"/>
            <a:ext cx="1927116" cy="6698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分类观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0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22" y="1900054"/>
            <a:ext cx="115954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28802"/>
            <a:ext cx="1368152" cy="336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5496" y="692696"/>
            <a:ext cx="9289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分组实验：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向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mL0.1mol/LKI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溶液中滴加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1mL0.1mol/L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Fe(NO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en-US" altLang="zh-CN" sz="2800" b="1" baseline="-25000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600" y="5016618"/>
            <a:ext cx="2937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mL0.1mol/LKI(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6715140" y="2256119"/>
            <a:ext cx="684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①</a:t>
            </a:r>
            <a:endParaRPr lang="en-US" altLang="zh-CN" sz="28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15140" y="357247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②</a:t>
            </a:r>
            <a:endParaRPr lang="zh-CN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6715140" y="488882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8" name="矩形 27"/>
          <p:cNvSpPr/>
          <p:nvPr/>
        </p:nvSpPr>
        <p:spPr>
          <a:xfrm>
            <a:off x="2260437" y="2048294"/>
            <a:ext cx="232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1mL0.1mol/L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928926" y="2786058"/>
            <a:ext cx="3429024" cy="2143140"/>
            <a:chOff x="3172806" y="3359272"/>
            <a:chExt cx="2484330" cy="2143140"/>
          </a:xfrm>
          <a:effectLst/>
        </p:grpSpPr>
        <p:cxnSp>
          <p:nvCxnSpPr>
            <p:cNvPr id="4" name="直接箭头连接符 3"/>
            <p:cNvCxnSpPr/>
            <p:nvPr/>
          </p:nvCxnSpPr>
          <p:spPr>
            <a:xfrm flipV="1">
              <a:off x="3995936" y="3359272"/>
              <a:ext cx="1661200" cy="104497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3995936" y="4404241"/>
              <a:ext cx="1661200" cy="2660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3995936" y="4404241"/>
              <a:ext cx="1557686" cy="109817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172806" y="4393867"/>
              <a:ext cx="823130" cy="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179512" y="5857892"/>
            <a:ext cx="8821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设计意图：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借助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分组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引出探究活动。认识离子反应相互竞争的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认知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冲突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，形成</a:t>
            </a:r>
            <a:r>
              <a:rPr lang="zh-CN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全面、有序的思维框架。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27748" y="69876"/>
            <a:ext cx="1401049" cy="1288403"/>
            <a:chOff x="3827748" y="69876"/>
            <a:chExt cx="1401049" cy="12884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3827748" y="71414"/>
              <a:ext cx="1401049" cy="12868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240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7" name="TextBox 1066"/>
            <p:cNvSpPr txBox="1">
              <a:spLocks noChangeArrowheads="1"/>
            </p:cNvSpPr>
            <p:nvPr/>
          </p:nvSpPr>
          <p:spPr bwMode="auto">
            <a:xfrm>
              <a:off x="3946317" y="814536"/>
              <a:ext cx="1175840" cy="36009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体验探究</a:t>
              </a:r>
              <a:endParaRPr 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1066"/>
            <p:cNvSpPr txBox="1">
              <a:spLocks noChangeArrowheads="1"/>
            </p:cNvSpPr>
            <p:nvPr/>
          </p:nvSpPr>
          <p:spPr bwMode="auto">
            <a:xfrm>
              <a:off x="4226503" y="331561"/>
              <a:ext cx="5950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探</a:t>
              </a:r>
              <a:endParaRPr 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1066"/>
            <p:cNvSpPr txBox="1">
              <a:spLocks noChangeArrowheads="1"/>
            </p:cNvSpPr>
            <p:nvPr/>
          </p:nvSpPr>
          <p:spPr bwMode="auto">
            <a:xfrm>
              <a:off x="4099294" y="69876"/>
              <a:ext cx="856325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latin typeface="方正超粗黑简体" charset="-122"/>
                  <a:ea typeface="方正超粗黑简体" charset="-122"/>
                </a:rPr>
                <a:t>环节</a:t>
              </a:r>
              <a:r>
                <a:rPr lang="en-US" altLang="zh-CN" sz="2000" b="1" dirty="0" smtClean="0">
                  <a:latin typeface="方正超粗黑简体" charset="-122"/>
                  <a:ea typeface="方正超粗黑简体" charset="-122"/>
                </a:rPr>
                <a:t>2</a:t>
              </a:r>
              <a:endParaRPr lang="en-US" altLang="zh-CN" sz="2000" b="1" dirty="0">
                <a:latin typeface="方正超粗黑简体" charset="-122"/>
                <a:ea typeface="方正超粗黑简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6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nny daisy BY 玥@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unny daisy BY 玥@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unny daisy BY 玥@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unny daisy BY 玥@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291TGp_food_light">
  <a:themeElements>
    <a:clrScheme name="291TGp_food_light 2">
      <a:dk1>
        <a:srgbClr val="30311D"/>
      </a:dk1>
      <a:lt1>
        <a:srgbClr val="FFFFFF"/>
      </a:lt1>
      <a:dk2>
        <a:srgbClr val="333399"/>
      </a:dk2>
      <a:lt2>
        <a:srgbClr val="C0C0C0"/>
      </a:lt2>
      <a:accent1>
        <a:srgbClr val="FACF67"/>
      </a:accent1>
      <a:accent2>
        <a:srgbClr val="D67C57"/>
      </a:accent2>
      <a:accent3>
        <a:srgbClr val="FFFFFF"/>
      </a:accent3>
      <a:accent4>
        <a:srgbClr val="272817"/>
      </a:accent4>
      <a:accent5>
        <a:srgbClr val="FCE4B8"/>
      </a:accent5>
      <a:accent6>
        <a:srgbClr val="C2704E"/>
      </a:accent6>
      <a:hlink>
        <a:srgbClr val="954B0C"/>
      </a:hlink>
      <a:folHlink>
        <a:srgbClr val="91597E"/>
      </a:folHlink>
    </a:clrScheme>
    <a:fontScheme name="291TGp_food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food_light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food_light 2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FACF67"/>
        </a:accent1>
        <a:accent2>
          <a:srgbClr val="D67C57"/>
        </a:accent2>
        <a:accent3>
          <a:srgbClr val="FFFFFF"/>
        </a:accent3>
        <a:accent4>
          <a:srgbClr val="272817"/>
        </a:accent4>
        <a:accent5>
          <a:srgbClr val="FCE4B8"/>
        </a:accent5>
        <a:accent6>
          <a:srgbClr val="C2704E"/>
        </a:accent6>
        <a:hlink>
          <a:srgbClr val="954B0C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food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D51919"/>
        </a:accent1>
        <a:accent2>
          <a:srgbClr val="F7A83F"/>
        </a:accent2>
        <a:accent3>
          <a:srgbClr val="FFFFFF"/>
        </a:accent3>
        <a:accent4>
          <a:srgbClr val="000000"/>
        </a:accent4>
        <a:accent5>
          <a:srgbClr val="E7ABAB"/>
        </a:accent5>
        <a:accent6>
          <a:srgbClr val="E09838"/>
        </a:accent6>
        <a:hlink>
          <a:srgbClr val="6EB3F2"/>
        </a:hlink>
        <a:folHlink>
          <a:srgbClr val="655E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1450</Words>
  <Application>Microsoft Office PowerPoint</Application>
  <PresentationFormat>全屏显示(4:3)</PresentationFormat>
  <Paragraphs>327</Paragraphs>
  <Slides>28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Office 主题​​</vt:lpstr>
      <vt:lpstr>1_Office 主题​​</vt:lpstr>
      <vt:lpstr>sunny daisy BY 玥@promotion</vt:lpstr>
      <vt:lpstr>1_sunny daisy BY 玥@promotion</vt:lpstr>
      <vt:lpstr>2_sunny daisy BY 玥@promotion</vt:lpstr>
      <vt:lpstr>3_sunny daisy BY 玥@promotion</vt:lpstr>
      <vt:lpstr>1_291TGp_food_light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teacher</dc:creator>
  <cp:lastModifiedBy>tj4z</cp:lastModifiedBy>
  <cp:revision>465</cp:revision>
  <dcterms:created xsi:type="dcterms:W3CDTF">2014-06-25T00:38:01Z</dcterms:created>
  <dcterms:modified xsi:type="dcterms:W3CDTF">2014-10-22T13:37:52Z</dcterms:modified>
</cp:coreProperties>
</file>